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57" r:id="rId1"/>
  </p:sldMasterIdLst>
  <p:notesMasterIdLst>
    <p:notesMasterId r:id="rId22"/>
  </p:notesMasterIdLst>
  <p:handoutMasterIdLst>
    <p:handoutMasterId r:id="rId23"/>
  </p:handoutMasterIdLst>
  <p:sldIdLst>
    <p:sldId id="258" r:id="rId2"/>
    <p:sldId id="1351" r:id="rId3"/>
    <p:sldId id="295" r:id="rId4"/>
    <p:sldId id="1340" r:id="rId5"/>
    <p:sldId id="1355" r:id="rId6"/>
    <p:sldId id="1366" r:id="rId7"/>
    <p:sldId id="1338" r:id="rId8"/>
    <p:sldId id="1364" r:id="rId9"/>
    <p:sldId id="294" r:id="rId10"/>
    <p:sldId id="1346" r:id="rId11"/>
    <p:sldId id="286" r:id="rId12"/>
    <p:sldId id="1360" r:id="rId13"/>
    <p:sldId id="1361" r:id="rId14"/>
    <p:sldId id="1344" r:id="rId15"/>
    <p:sldId id="1365" r:id="rId16"/>
    <p:sldId id="1347" r:id="rId17"/>
    <p:sldId id="265" r:id="rId18"/>
    <p:sldId id="1343" r:id="rId19"/>
    <p:sldId id="1359" r:id="rId20"/>
    <p:sldId id="1333"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91084A26-3BAE-3D44-8EB0-CB8989042238}">
          <p14:sldIdLst>
            <p14:sldId id="258"/>
            <p14:sldId id="1351"/>
            <p14:sldId id="295"/>
            <p14:sldId id="1340"/>
            <p14:sldId id="1355"/>
            <p14:sldId id="1366"/>
            <p14:sldId id="1338"/>
            <p14:sldId id="1364"/>
            <p14:sldId id="294"/>
            <p14:sldId id="1346"/>
            <p14:sldId id="286"/>
            <p14:sldId id="1360"/>
            <p14:sldId id="1361"/>
            <p14:sldId id="1344"/>
            <p14:sldId id="1365"/>
            <p14:sldId id="1347"/>
            <p14:sldId id="265"/>
            <p14:sldId id="1343"/>
            <p14:sldId id="1359"/>
            <p14:sldId id="1333"/>
          </p14:sldIdLst>
        </p14:section>
      </p14:sectionLst>
    </p:ext>
    <p:ext uri="{EFAFB233-063F-42B5-8137-9DF3F51BA10A}">
      <p15:sldGuideLst xmlns:p15="http://schemas.microsoft.com/office/powerpoint/2012/main">
        <p15:guide id="1" orient="horz" pos="293" userDrawn="1">
          <p15:clr>
            <a:srgbClr val="A4A3A4"/>
          </p15:clr>
        </p15:guide>
        <p15:guide id="3" orient="horz" pos="4065" userDrawn="1">
          <p15:clr>
            <a:srgbClr val="A4A3A4"/>
          </p15:clr>
        </p15:guide>
        <p15:guide id="10" pos="77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clrMru>
    <a:srgbClr val="0BC5AD"/>
    <a:srgbClr val="FF3A46"/>
    <a:srgbClr val="03A994"/>
    <a:srgbClr val="D6D7D6"/>
    <a:srgbClr val="F7AC12"/>
    <a:srgbClr val="353535"/>
    <a:srgbClr val="000000"/>
    <a:srgbClr val="B3B3B3"/>
    <a:srgbClr val="001C49"/>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62" autoAdjust="0"/>
    <p:restoredTop sz="96047"/>
  </p:normalViewPr>
  <p:slideViewPr>
    <p:cSldViewPr snapToObjects="1">
      <p:cViewPr>
        <p:scale>
          <a:sx n="85" d="100"/>
          <a:sy n="85" d="100"/>
        </p:scale>
        <p:origin x="2656" y="1008"/>
      </p:cViewPr>
      <p:guideLst>
        <p:guide orient="horz" pos="293"/>
        <p:guide orient="horz" pos="4065"/>
        <p:guide pos="7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117" d="100"/>
          <a:sy n="117" d="100"/>
        </p:scale>
        <p:origin x="4200"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05B96A7-A72A-284D-B226-19886318F1E1}" type="datetimeFigureOut">
              <a:rPr lang="de-DE" smtClean="0"/>
              <a:t>10.09.19</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1BE0A0-AF44-AD43-8814-0B8DBDF1B8C3}" type="slidenum">
              <a:rPr lang="de-DE" smtClean="0"/>
              <a:t>‹Nr.›</a:t>
            </a:fld>
            <a:endParaRPr lang="de-DE"/>
          </a:p>
        </p:txBody>
      </p:sp>
    </p:spTree>
    <p:extLst>
      <p:ext uri="{BB962C8B-B14F-4D97-AF65-F5344CB8AC3E}">
        <p14:creationId xmlns:p14="http://schemas.microsoft.com/office/powerpoint/2010/main" val="424389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2E8F68-C1A2-7243-B85B-7CFD47B40DE6}" type="datetimeFigureOut">
              <a:rPr lang="de-DE" smtClean="0"/>
              <a:t>10.09.19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C4A394-0DF1-864A-92D4-9354482F995E}" type="slidenum">
              <a:rPr lang="de-DE" smtClean="0"/>
              <a:t>‹Nr.›</a:t>
            </a:fld>
            <a:endParaRPr lang="de-DE"/>
          </a:p>
        </p:txBody>
      </p:sp>
    </p:spTree>
    <p:extLst>
      <p:ext uri="{BB962C8B-B14F-4D97-AF65-F5344CB8AC3E}">
        <p14:creationId xmlns:p14="http://schemas.microsoft.com/office/powerpoint/2010/main" val="47932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sz="2000" dirty="0">
              <a:solidFill>
                <a:schemeClr val="bg1"/>
              </a:solidFill>
              <a:latin typeface="Roboto Condensed" charset="0"/>
              <a:ea typeface="Roboto Condensed" charset="0"/>
              <a:cs typeface="Roboto Condensed" charset="0"/>
            </a:endParaRPr>
          </a:p>
        </p:txBody>
      </p:sp>
      <p:sp>
        <p:nvSpPr>
          <p:cNvPr id="4" name="Foliennummernplatzhalter 3"/>
          <p:cNvSpPr>
            <a:spLocks noGrp="1"/>
          </p:cNvSpPr>
          <p:nvPr>
            <p:ph type="sldNum" sz="quarter" idx="10"/>
          </p:nvPr>
        </p:nvSpPr>
        <p:spPr/>
        <p:txBody>
          <a:bodyPr/>
          <a:lstStyle/>
          <a:p>
            <a:fld id="{28C4A394-0DF1-864A-92D4-9354482F995E}" type="slidenum">
              <a:rPr lang="de-DE" smtClean="0"/>
              <a:t>1</a:t>
            </a:fld>
            <a:endParaRPr lang="de-DE"/>
          </a:p>
        </p:txBody>
      </p:sp>
    </p:spTree>
    <p:extLst>
      <p:ext uri="{BB962C8B-B14F-4D97-AF65-F5344CB8AC3E}">
        <p14:creationId xmlns:p14="http://schemas.microsoft.com/office/powerpoint/2010/main" val="3165062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10" name="Bildplatzhalter 13" descr="Ein Bild, das drinnen, Tisch, Fenster, Boden enthält.&#10;&#10;Automatisch generierte Beschreibung">
            <a:extLst>
              <a:ext uri="{FF2B5EF4-FFF2-40B4-BE49-F238E27FC236}">
                <a16:creationId xmlns:a16="http://schemas.microsoft.com/office/drawing/2014/main" id="{1341B401-2DE8-C046-92BB-5DA90A7CC48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3210" y="0"/>
            <a:ext cx="12200551" cy="6858000"/>
          </a:xfrm>
          <a:prstGeom prst="rect">
            <a:avLst/>
          </a:prstGeom>
        </p:spPr>
      </p:pic>
      <p:sp>
        <p:nvSpPr>
          <p:cNvPr id="5" name="Freihandform 4">
            <a:extLst>
              <a:ext uri="{FF2B5EF4-FFF2-40B4-BE49-F238E27FC236}">
                <a16:creationId xmlns:a16="http://schemas.microsoft.com/office/drawing/2014/main" id="{3DC08504-D80D-F049-B16B-911B5269A191}"/>
              </a:ext>
            </a:extLst>
          </p:cNvPr>
          <p:cNvSpPr/>
          <p:nvPr userDrawn="1"/>
        </p:nvSpPr>
        <p:spPr>
          <a:xfrm flipH="1" flipV="1">
            <a:off x="-3210" y="-2566"/>
            <a:ext cx="5698541" cy="7245119"/>
          </a:xfrm>
          <a:custGeom>
            <a:avLst/>
            <a:gdLst>
              <a:gd name="connsiteX0" fmla="*/ 1384663 w 2534195"/>
              <a:gd name="connsiteY0" fmla="*/ 0 h 3866605"/>
              <a:gd name="connsiteX1" fmla="*/ 2534195 w 2534195"/>
              <a:gd name="connsiteY1" fmla="*/ 0 h 3866605"/>
              <a:gd name="connsiteX2" fmla="*/ 2534195 w 2534195"/>
              <a:gd name="connsiteY2" fmla="*/ 87085 h 3866605"/>
              <a:gd name="connsiteX3" fmla="*/ 2534195 w 2534195"/>
              <a:gd name="connsiteY3" fmla="*/ 3866605 h 3866605"/>
              <a:gd name="connsiteX4" fmla="*/ 0 w 2534195"/>
              <a:gd name="connsiteY4" fmla="*/ 3866605 h 3866605"/>
              <a:gd name="connsiteX5" fmla="*/ 1384663 w 2534195"/>
              <a:gd name="connsiteY5" fmla="*/ 0 h 3866605"/>
              <a:gd name="connsiteX0" fmla="*/ 2070893 w 3220425"/>
              <a:gd name="connsiteY0" fmla="*/ 0 h 3877855"/>
              <a:gd name="connsiteX1" fmla="*/ 3220425 w 3220425"/>
              <a:gd name="connsiteY1" fmla="*/ 0 h 3877855"/>
              <a:gd name="connsiteX2" fmla="*/ 3220425 w 3220425"/>
              <a:gd name="connsiteY2" fmla="*/ 87085 h 3877855"/>
              <a:gd name="connsiteX3" fmla="*/ 3220425 w 3220425"/>
              <a:gd name="connsiteY3" fmla="*/ 3866605 h 3877855"/>
              <a:gd name="connsiteX4" fmla="*/ 0 w 3220425"/>
              <a:gd name="connsiteY4" fmla="*/ 3877855 h 3877855"/>
              <a:gd name="connsiteX5" fmla="*/ 2070893 w 3220425"/>
              <a:gd name="connsiteY5" fmla="*/ 0 h 3877855"/>
              <a:gd name="connsiteX0" fmla="*/ 2070893 w 3222239"/>
              <a:gd name="connsiteY0" fmla="*/ 217446 h 4096751"/>
              <a:gd name="connsiteX1" fmla="*/ 3220425 w 3222239"/>
              <a:gd name="connsiteY1" fmla="*/ 217446 h 4096751"/>
              <a:gd name="connsiteX2" fmla="*/ 3220425 w 3222239"/>
              <a:gd name="connsiteY2" fmla="*/ 304531 h 4096751"/>
              <a:gd name="connsiteX3" fmla="*/ 3222239 w 3222239"/>
              <a:gd name="connsiteY3" fmla="*/ 4096751 h 4096751"/>
              <a:gd name="connsiteX4" fmla="*/ 0 w 3222239"/>
              <a:gd name="connsiteY4" fmla="*/ 4095301 h 4096751"/>
              <a:gd name="connsiteX5" fmla="*/ 2070893 w 3222239"/>
              <a:gd name="connsiteY5" fmla="*/ 217446 h 409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22239" h="4096751">
                <a:moveTo>
                  <a:pt x="2070893" y="217446"/>
                </a:moveTo>
                <a:lnTo>
                  <a:pt x="3220425" y="217446"/>
                </a:lnTo>
                <a:cubicBezTo>
                  <a:pt x="3220425" y="246474"/>
                  <a:pt x="3220123" y="-342020"/>
                  <a:pt x="3220425" y="304531"/>
                </a:cubicBezTo>
                <a:cubicBezTo>
                  <a:pt x="3220727" y="951082"/>
                  <a:pt x="3221634" y="2832678"/>
                  <a:pt x="3222239" y="4096751"/>
                </a:cubicBezTo>
                <a:lnTo>
                  <a:pt x="0" y="4095301"/>
                </a:lnTo>
                <a:lnTo>
                  <a:pt x="2070893" y="217446"/>
                </a:lnTo>
                <a:close/>
              </a:path>
            </a:pathLst>
          </a:custGeom>
          <a:solidFill>
            <a:schemeClr val="bg1"/>
          </a:solidFill>
          <a:ln>
            <a:noFill/>
          </a:ln>
          <a:effectLst>
            <a:outerShdw blurRad="342900" sx="98000" sy="98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hasCustomPrompt="1"/>
          </p:nvPr>
        </p:nvSpPr>
        <p:spPr>
          <a:xfrm>
            <a:off x="623393" y="692696"/>
            <a:ext cx="3303892" cy="1740211"/>
          </a:xfrm>
          <a:prstGeom prst="rect">
            <a:avLst/>
          </a:prstGeom>
          <a:noFill/>
        </p:spPr>
        <p:txBody>
          <a:bodyPr vert="horz" wrap="square" lIns="108000" tIns="36000" rIns="108000" bIns="36000" rtlCol="0" anchor="t">
            <a:spAutoFit/>
          </a:bodyPr>
          <a:lstStyle>
            <a:lvl1pPr algn="l">
              <a:defRPr lang="de-DE" sz="4000" b="0" i="0" dirty="0">
                <a:solidFill>
                  <a:srgbClr val="001C49"/>
                </a:solidFill>
                <a:latin typeface="Futura PT Demi" panose="020B0502020204020303" pitchFamily="34" charset="77"/>
                <a:cs typeface="Roboto Condensed Bold"/>
              </a:defRPr>
            </a:lvl1pPr>
          </a:lstStyle>
          <a:p>
            <a:pPr marL="0" lvl="0" indent="-457189">
              <a:buFont typeface="Arial"/>
            </a:pPr>
            <a:r>
              <a:rPr lang="de-DE" dirty="0"/>
              <a:t>MASTERTITELFORMAT BEARBEITEN</a:t>
            </a:r>
          </a:p>
        </p:txBody>
      </p:sp>
      <p:sp>
        <p:nvSpPr>
          <p:cNvPr id="17" name="Untertitel 2"/>
          <p:cNvSpPr>
            <a:spLocks noGrp="1"/>
          </p:cNvSpPr>
          <p:nvPr>
            <p:ph type="subTitle" idx="1"/>
          </p:nvPr>
        </p:nvSpPr>
        <p:spPr>
          <a:xfrm>
            <a:off x="614667" y="2528245"/>
            <a:ext cx="3312618" cy="260195"/>
          </a:xfrm>
          <a:prstGeom prst="rect">
            <a:avLst/>
          </a:prstGeom>
          <a:noFill/>
          <a:ln>
            <a:noFill/>
          </a:ln>
        </p:spPr>
        <p:txBody>
          <a:bodyPr vert="horz" wrap="square" lIns="108000" tIns="18000" rIns="108000" bIns="18000" rtlCol="0" anchor="t">
            <a:spAutoFit/>
          </a:bodyPr>
          <a:lstStyle>
            <a:lvl1pPr marL="228594" indent="-228594" algn="l">
              <a:buFont typeface="Arial" charset="0"/>
              <a:buNone/>
              <a:defRPr lang="de-DE" sz="1600" b="0" i="0">
                <a:solidFill>
                  <a:srgbClr val="001C49"/>
                </a:solidFill>
                <a:latin typeface="Futura PT Book" panose="020B0502020204020303" pitchFamily="34" charset="77"/>
                <a:cs typeface="Roboto Condensed Light"/>
              </a:defRPr>
            </a:lvl1pPr>
          </a:lstStyle>
          <a:p>
            <a:pPr marL="0" lvl="0" indent="0"/>
            <a:r>
              <a:rPr lang="de-DE" dirty="0"/>
              <a:t>Master-Untertitelformat bearbeiten</a:t>
            </a:r>
          </a:p>
        </p:txBody>
      </p:sp>
      <p:pic>
        <p:nvPicPr>
          <p:cNvPr id="4" name="Grafik 3">
            <a:extLst>
              <a:ext uri="{FF2B5EF4-FFF2-40B4-BE49-F238E27FC236}">
                <a16:creationId xmlns:a16="http://schemas.microsoft.com/office/drawing/2014/main" id="{06ACB1FD-56BA-5440-B81A-8D147EBC3B9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4667" y="5296343"/>
            <a:ext cx="728805" cy="868960"/>
          </a:xfrm>
          <a:prstGeom prst="rect">
            <a:avLst/>
          </a:prstGeom>
        </p:spPr>
      </p:pic>
    </p:spTree>
    <p:extLst>
      <p:ext uri="{BB962C8B-B14F-4D97-AF65-F5344CB8AC3E}">
        <p14:creationId xmlns:p14="http://schemas.microsoft.com/office/powerpoint/2010/main" val="1890495200"/>
      </p:ext>
    </p:extLst>
  </p:cSld>
  <p:clrMapOvr>
    <a:masterClrMapping/>
  </p:clrMapOvr>
  <p:extLst>
    <p:ext uri="{DCECCB84-F9BA-43D5-87BE-67443E8EF086}">
      <p15:sldGuideLst xmlns:p15="http://schemas.microsoft.com/office/powerpoint/2012/main">
        <p15:guide id="1" orient="horz" pos="274">
          <p15:clr>
            <a:srgbClr val="FBAE40"/>
          </p15:clr>
        </p15:guide>
        <p15:guide id="2" orient="horz" pos="4048">
          <p15:clr>
            <a:srgbClr val="FBAE40"/>
          </p15:clr>
        </p15:guide>
        <p15:guide id="3" orient="horz" pos="2677">
          <p15:clr>
            <a:srgbClr val="FBAE40"/>
          </p15:clr>
        </p15:guide>
        <p15:guide id="4" pos="7400">
          <p15:clr>
            <a:srgbClr val="FBAE40"/>
          </p15:clr>
        </p15:guide>
        <p15:guide id="5" pos="2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sks &amp; Results">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067" y="418030"/>
            <a:ext cx="5645877" cy="464413"/>
          </a:xfrm>
          <a:prstGeom prst="rect">
            <a:avLst/>
          </a:prstGeom>
          <a:noFill/>
        </p:spPr>
        <p:txBody>
          <a:bodyPr vert="horz" wrap="none" lIns="108000" tIns="36000" rIns="108000" bIns="36000" anchor="ctr">
            <a:spAutoFit/>
          </a:bodyPr>
          <a:lstStyle>
            <a:lvl1pPr algn="l">
              <a:defRPr sz="2800">
                <a:solidFill>
                  <a:schemeClr val="tx1"/>
                </a:solidFill>
              </a:defRPr>
            </a:lvl1pPr>
          </a:lstStyle>
          <a:p>
            <a:r>
              <a:rPr lang="de-DE" dirty="0"/>
              <a:t>MASTERTITELFORMAT BEARBEITEN</a:t>
            </a:r>
          </a:p>
        </p:txBody>
      </p:sp>
      <p:sp>
        <p:nvSpPr>
          <p:cNvPr id="4" name="Textplatzhalter 3"/>
          <p:cNvSpPr>
            <a:spLocks noGrp="1"/>
          </p:cNvSpPr>
          <p:nvPr>
            <p:ph type="body" sz="quarter" idx="14" hasCustomPrompt="1"/>
          </p:nvPr>
        </p:nvSpPr>
        <p:spPr>
          <a:xfrm>
            <a:off x="1415481" y="1220785"/>
            <a:ext cx="7560840" cy="341790"/>
          </a:xfrm>
          <a:prstGeom prst="rect">
            <a:avLst/>
          </a:prstGeom>
        </p:spPr>
        <p:txBody>
          <a:bodyPr vert="horz" lIns="91440" tIns="45720" rIns="91440" bIns="45720" rtlCol="0" anchor="ctr">
            <a:noAutofit/>
          </a:bodyPr>
          <a:lstStyle>
            <a:lvl1pPr marL="457189" indent="-457189">
              <a:buNone/>
              <a:defRPr lang="de-DE" sz="1400" b="1" i="0" dirty="0">
                <a:solidFill>
                  <a:schemeClr val="tx1"/>
                </a:solidFill>
                <a:latin typeface="Futura PT Demi" panose="020B0502020204020303" pitchFamily="34" charset="77"/>
                <a:ea typeface="Roboto Condensed" charset="0"/>
                <a:cs typeface="Roboto Condensed" charset="0"/>
              </a:defRPr>
            </a:lvl1pPr>
          </a:lstStyle>
          <a:p>
            <a:pPr marL="0" lvl="0" indent="0"/>
            <a:r>
              <a:rPr lang="en-US" noProof="0" dirty="0"/>
              <a:t>Title of the Activity</a:t>
            </a:r>
          </a:p>
        </p:txBody>
      </p:sp>
      <p:sp>
        <p:nvSpPr>
          <p:cNvPr id="6" name="Textplatzhalter 5"/>
          <p:cNvSpPr>
            <a:spLocks noGrp="1"/>
          </p:cNvSpPr>
          <p:nvPr>
            <p:ph type="body" sz="quarter" idx="15" hasCustomPrompt="1"/>
          </p:nvPr>
        </p:nvSpPr>
        <p:spPr>
          <a:xfrm>
            <a:off x="449774" y="1220787"/>
            <a:ext cx="899674" cy="341788"/>
          </a:xfrm>
          <a:prstGeom prst="rect">
            <a:avLst/>
          </a:prstGeom>
        </p:spPr>
        <p:txBody>
          <a:bodyPr vert="horz" lIns="91440" tIns="45720" rIns="91440" bIns="45720" rtlCol="0" anchor="ctr">
            <a:noAutofit/>
          </a:bodyPr>
          <a:lstStyle>
            <a:lvl1pPr marL="457189" indent="-457189" algn="l">
              <a:buNone/>
              <a:defRPr lang="de-DE" sz="1400" b="1" i="0" dirty="0" smtClean="0">
                <a:solidFill>
                  <a:schemeClr val="accent5"/>
                </a:solidFill>
                <a:latin typeface="Futura PT Demi" panose="020B0502020204020303" pitchFamily="34" charset="77"/>
                <a:ea typeface="Roboto Condensed" charset="0"/>
                <a:cs typeface="Roboto Condensed" charset="0"/>
              </a:defRPr>
            </a:lvl1pPr>
            <a:lvl2pPr>
              <a:defRPr lang="de-DE" dirty="0"/>
            </a:lvl2pPr>
          </a:lstStyle>
          <a:p>
            <a:pPr marL="0" lvl="0" indent="0"/>
            <a:r>
              <a:rPr lang="de-DE" dirty="0"/>
              <a:t>1.1.</a:t>
            </a:r>
          </a:p>
        </p:txBody>
      </p:sp>
      <p:sp>
        <p:nvSpPr>
          <p:cNvPr id="20" name="Textplatzhalter 5"/>
          <p:cNvSpPr>
            <a:spLocks noGrp="1"/>
          </p:cNvSpPr>
          <p:nvPr>
            <p:ph type="body" sz="quarter" idx="28" hasCustomPrompt="1"/>
          </p:nvPr>
        </p:nvSpPr>
        <p:spPr>
          <a:xfrm>
            <a:off x="449774" y="1562575"/>
            <a:ext cx="899674" cy="522306"/>
          </a:xfrm>
          <a:prstGeom prst="rect">
            <a:avLst/>
          </a:prstGeom>
        </p:spPr>
        <p:txBody>
          <a:bodyPr vert="horz" lIns="91440" tIns="45720" rIns="91440" bIns="45720" rtlCol="0" anchor="t">
            <a:noAutofit/>
          </a:bodyPr>
          <a:lstStyle>
            <a:lvl1pPr marL="457189" indent="-457189" algn="l">
              <a:buNone/>
              <a:defRPr lang="de-DE" sz="800" b="0" i="0" dirty="0" smtClean="0">
                <a:solidFill>
                  <a:schemeClr val="accent1"/>
                </a:solidFill>
                <a:latin typeface="Futura PT Book" panose="020B0502020204020303" pitchFamily="34" charset="77"/>
                <a:ea typeface="Roboto Condensed Light" charset="0"/>
                <a:cs typeface="Roboto Condensed Light" charset="0"/>
              </a:defRPr>
            </a:lvl1pPr>
            <a:lvl2pPr>
              <a:defRPr lang="de-DE" dirty="0"/>
            </a:lvl2pPr>
          </a:lstStyle>
          <a:p>
            <a:pPr marL="0" lvl="0" indent="0"/>
            <a:r>
              <a:rPr lang="en-US" noProof="0" dirty="0"/>
              <a:t>Area of work</a:t>
            </a:r>
          </a:p>
        </p:txBody>
      </p:sp>
      <p:sp>
        <p:nvSpPr>
          <p:cNvPr id="21" name="Textplatzhalter 3"/>
          <p:cNvSpPr>
            <a:spLocks noGrp="1"/>
          </p:cNvSpPr>
          <p:nvPr>
            <p:ph type="body" sz="quarter" idx="29" hasCustomPrompt="1"/>
          </p:nvPr>
        </p:nvSpPr>
        <p:spPr>
          <a:xfrm>
            <a:off x="1415481" y="1562575"/>
            <a:ext cx="7560840" cy="522306"/>
          </a:xfrm>
          <a:prstGeom prst="rect">
            <a:avLst/>
          </a:prstGeom>
        </p:spPr>
        <p:txBody>
          <a:bodyPr vert="horz" lIns="91440" tIns="45720" rIns="91440" bIns="45720" rtlCol="0" anchor="t">
            <a:noAutofit/>
          </a:bodyPr>
          <a:lstStyle>
            <a:lvl1pPr marL="457189" indent="-457189">
              <a:buNone/>
              <a:defRPr lang="de-DE" sz="800" b="0" i="0" baseline="0" dirty="0">
                <a:solidFill>
                  <a:schemeClr val="tx2"/>
                </a:solidFill>
                <a:latin typeface="Futura PT Book" panose="020B0502020204020303" pitchFamily="34" charset="77"/>
                <a:ea typeface="Roboto Condensed Light" charset="0"/>
                <a:cs typeface="Roboto Condensed Light" charset="0"/>
              </a:defRPr>
            </a:lvl1pPr>
          </a:lstStyle>
          <a:p>
            <a:pPr marL="0" lvl="0" indent="0"/>
            <a:r>
              <a:rPr lang="en-US" noProof="0" dirty="0"/>
              <a:t>Description</a:t>
            </a:r>
          </a:p>
        </p:txBody>
      </p:sp>
      <p:sp>
        <p:nvSpPr>
          <p:cNvPr id="3" name="Textfeld 2"/>
          <p:cNvSpPr txBox="1"/>
          <p:nvPr userDrawn="1"/>
        </p:nvSpPr>
        <p:spPr>
          <a:xfrm>
            <a:off x="9057622" y="980728"/>
            <a:ext cx="1172116"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Futura PT Book" panose="020B0502020204020303" pitchFamily="34" charset="77"/>
                <a:ea typeface="Roboto Condensed" charset="0"/>
                <a:cs typeface="Roboto Condensed" charset="0"/>
              </a:rPr>
              <a:t>Results / Deliverables</a:t>
            </a:r>
          </a:p>
        </p:txBody>
      </p:sp>
      <p:sp>
        <p:nvSpPr>
          <p:cNvPr id="33" name="Textfeld 32"/>
          <p:cNvSpPr txBox="1"/>
          <p:nvPr userDrawn="1"/>
        </p:nvSpPr>
        <p:spPr>
          <a:xfrm>
            <a:off x="1423513" y="980728"/>
            <a:ext cx="423514"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lumMod val="65000"/>
                  </a:srgbClr>
                </a:solidFill>
                <a:effectLst/>
                <a:uLnTx/>
                <a:uFillTx/>
                <a:latin typeface="Futura PT Book" panose="020B0502020204020303" pitchFamily="34" charset="77"/>
                <a:ea typeface="Roboto Condensed" charset="0"/>
                <a:cs typeface="Roboto Condensed" charset="0"/>
              </a:rPr>
              <a:t>Tasks</a:t>
            </a:r>
          </a:p>
        </p:txBody>
      </p:sp>
      <p:sp>
        <p:nvSpPr>
          <p:cNvPr id="34" name="Textfeld 33"/>
          <p:cNvSpPr txBox="1"/>
          <p:nvPr userDrawn="1"/>
        </p:nvSpPr>
        <p:spPr>
          <a:xfrm>
            <a:off x="455325" y="980728"/>
            <a:ext cx="359394" cy="230832"/>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lumMod val="65000"/>
                  </a:srgbClr>
                </a:solidFill>
                <a:effectLst/>
                <a:uLnTx/>
                <a:uFillTx/>
                <a:latin typeface="Futura PT Book" panose="020B0502020204020303" pitchFamily="34" charset="77"/>
                <a:ea typeface="Roboto Condensed" charset="0"/>
                <a:cs typeface="Roboto Condensed" charset="0"/>
              </a:rPr>
              <a:t>No.</a:t>
            </a:r>
          </a:p>
        </p:txBody>
      </p:sp>
      <p:sp>
        <p:nvSpPr>
          <p:cNvPr id="35" name="Textplatzhalter 2"/>
          <p:cNvSpPr>
            <a:spLocks noGrp="1"/>
          </p:cNvSpPr>
          <p:nvPr>
            <p:ph type="body" sz="quarter" idx="11"/>
          </p:nvPr>
        </p:nvSpPr>
        <p:spPr>
          <a:xfrm>
            <a:off x="9057622" y="1211560"/>
            <a:ext cx="2698311" cy="873321"/>
          </a:xfrm>
          <a:prstGeom prst="rect">
            <a:avLst/>
          </a:prstGeom>
        </p:spPr>
        <p:txBody>
          <a:bodyPr/>
          <a:lstStyle>
            <a:lvl1pPr marL="177800" indent="-177800">
              <a:tabLst/>
              <a:defRPr sz="800" b="0" i="0">
                <a:latin typeface="Futura PT Book" panose="020B0502020204020303" pitchFamily="34" charset="77"/>
                <a:ea typeface="Roboto Condensed" charset="0"/>
                <a:cs typeface="Roboto Condensed" charset="0"/>
              </a:defRPr>
            </a:lvl1pPr>
            <a:lvl2pPr marL="357188" indent="-179388">
              <a:tabLst/>
              <a:defRPr sz="800" b="0" i="0">
                <a:latin typeface="Roboto Condensed" charset="0"/>
                <a:ea typeface="Roboto Condensed" charset="0"/>
                <a:cs typeface="Roboto Condensed" charset="0"/>
              </a:defRPr>
            </a:lvl2pPr>
            <a:lvl3pPr marL="536575" indent="-179388">
              <a:tabLst/>
              <a:defRPr sz="800" b="0" i="0">
                <a:latin typeface="Roboto Condensed" charset="0"/>
                <a:ea typeface="Roboto Condensed" charset="0"/>
                <a:cs typeface="Roboto Condensed" charset="0"/>
              </a:defRPr>
            </a:lvl3pPr>
            <a:lvl4pPr marL="714375" indent="-177800">
              <a:tabLst/>
              <a:defRPr sz="800" b="0" i="0">
                <a:latin typeface="Roboto Condensed" charset="0"/>
                <a:ea typeface="Roboto Condensed" charset="0"/>
                <a:cs typeface="Roboto Condensed" charset="0"/>
              </a:defRPr>
            </a:lvl4pPr>
            <a:lvl5pPr marL="893763" indent="-179388">
              <a:tabLst/>
              <a:defRPr sz="800" b="0" i="0">
                <a:latin typeface="Roboto Condensed" charset="0"/>
                <a:ea typeface="Roboto Condensed" charset="0"/>
                <a:cs typeface="Roboto Condensed" charset="0"/>
              </a:defRPr>
            </a:lvl5pPr>
          </a:lstStyle>
          <a:p>
            <a:pPr lvl="0"/>
            <a:r>
              <a:rPr lang="de-DE"/>
              <a:t>Mastertextformat bearbeiten
Zweite Ebene
Dritte Ebene
Vierte Ebene
Fünfte Ebene</a:t>
            </a:r>
            <a:endParaRPr lang="de-DE" dirty="0"/>
          </a:p>
        </p:txBody>
      </p:sp>
      <p:sp>
        <p:nvSpPr>
          <p:cNvPr id="53" name="Textplatzhalter 3"/>
          <p:cNvSpPr>
            <a:spLocks noGrp="1"/>
          </p:cNvSpPr>
          <p:nvPr>
            <p:ph type="body" sz="quarter" idx="30" hasCustomPrompt="1"/>
          </p:nvPr>
        </p:nvSpPr>
        <p:spPr>
          <a:xfrm>
            <a:off x="1415481" y="2147138"/>
            <a:ext cx="7560840" cy="341790"/>
          </a:xfrm>
          <a:prstGeom prst="rect">
            <a:avLst/>
          </a:prstGeom>
        </p:spPr>
        <p:txBody>
          <a:bodyPr vert="horz" lIns="91440" tIns="45720" rIns="91440" bIns="45720" rtlCol="0" anchor="ctr">
            <a:noAutofit/>
          </a:bodyPr>
          <a:lstStyle>
            <a:lvl1pPr marL="457189" indent="-457189">
              <a:buNone/>
              <a:defRPr lang="de-DE" sz="1400" b="1" i="0" dirty="0">
                <a:solidFill>
                  <a:schemeClr val="tx1"/>
                </a:solidFill>
                <a:latin typeface="Futura PT Demi" panose="020B0502020204020303" pitchFamily="34" charset="77"/>
                <a:ea typeface="Roboto Condensed" charset="0"/>
                <a:cs typeface="Roboto Condensed" charset="0"/>
              </a:defRPr>
            </a:lvl1pPr>
          </a:lstStyle>
          <a:p>
            <a:pPr marL="0" lvl="0" indent="0"/>
            <a:r>
              <a:rPr lang="en-US" noProof="0" dirty="0"/>
              <a:t>Title of the Activity</a:t>
            </a:r>
          </a:p>
        </p:txBody>
      </p:sp>
      <p:sp>
        <p:nvSpPr>
          <p:cNvPr id="58" name="Textplatzhalter 5"/>
          <p:cNvSpPr>
            <a:spLocks noGrp="1"/>
          </p:cNvSpPr>
          <p:nvPr>
            <p:ph type="body" sz="quarter" idx="31" hasCustomPrompt="1"/>
          </p:nvPr>
        </p:nvSpPr>
        <p:spPr>
          <a:xfrm>
            <a:off x="449774" y="2147140"/>
            <a:ext cx="899674" cy="341788"/>
          </a:xfrm>
          <a:prstGeom prst="rect">
            <a:avLst/>
          </a:prstGeom>
        </p:spPr>
        <p:txBody>
          <a:bodyPr vert="horz" lIns="91440" tIns="45720" rIns="91440" bIns="45720" rtlCol="0" anchor="ctr">
            <a:noAutofit/>
          </a:bodyPr>
          <a:lstStyle>
            <a:lvl1pPr marL="457189" indent="-457189" algn="l">
              <a:buNone/>
              <a:defRPr lang="de-DE" sz="1400" b="1" i="0" dirty="0" smtClean="0">
                <a:solidFill>
                  <a:schemeClr val="accent5"/>
                </a:solidFill>
                <a:latin typeface="Futura PT Demi" panose="020B0502020204020303" pitchFamily="34" charset="77"/>
                <a:ea typeface="Roboto Condensed" charset="0"/>
                <a:cs typeface="Roboto Condensed" charset="0"/>
              </a:defRPr>
            </a:lvl1pPr>
            <a:lvl2pPr>
              <a:defRPr lang="de-DE" dirty="0"/>
            </a:lvl2pPr>
          </a:lstStyle>
          <a:p>
            <a:pPr marL="0" lvl="0" indent="0"/>
            <a:r>
              <a:rPr lang="de-DE" dirty="0"/>
              <a:t>1.2.</a:t>
            </a:r>
          </a:p>
        </p:txBody>
      </p:sp>
      <p:sp>
        <p:nvSpPr>
          <p:cNvPr id="63" name="Textplatzhalter 5"/>
          <p:cNvSpPr>
            <a:spLocks noGrp="1"/>
          </p:cNvSpPr>
          <p:nvPr>
            <p:ph type="body" sz="quarter" idx="32" hasCustomPrompt="1"/>
          </p:nvPr>
        </p:nvSpPr>
        <p:spPr>
          <a:xfrm>
            <a:off x="449774" y="2488928"/>
            <a:ext cx="899674" cy="522306"/>
          </a:xfrm>
          <a:prstGeom prst="rect">
            <a:avLst/>
          </a:prstGeom>
        </p:spPr>
        <p:txBody>
          <a:bodyPr vert="horz" lIns="91440" tIns="45720" rIns="91440" bIns="45720" rtlCol="0" anchor="t">
            <a:noAutofit/>
          </a:bodyPr>
          <a:lstStyle>
            <a:lvl1pPr marL="457189" indent="-457189" algn="l">
              <a:buNone/>
              <a:defRPr lang="de-DE" sz="800" b="0" i="0" dirty="0" smtClean="0">
                <a:solidFill>
                  <a:schemeClr val="accent1"/>
                </a:solidFill>
                <a:latin typeface="Futura PT Book" panose="020B0502020204020303" pitchFamily="34" charset="77"/>
                <a:ea typeface="Roboto Condensed Light" charset="0"/>
                <a:cs typeface="Roboto Condensed Light" charset="0"/>
              </a:defRPr>
            </a:lvl1pPr>
            <a:lvl2pPr>
              <a:defRPr lang="de-DE" dirty="0"/>
            </a:lvl2pPr>
          </a:lstStyle>
          <a:p>
            <a:pPr marL="0" lvl="0" indent="0"/>
            <a:r>
              <a:rPr lang="en-US" noProof="0" dirty="0"/>
              <a:t>Area of work</a:t>
            </a:r>
          </a:p>
        </p:txBody>
      </p:sp>
      <p:sp>
        <p:nvSpPr>
          <p:cNvPr id="68" name="Textplatzhalter 3"/>
          <p:cNvSpPr>
            <a:spLocks noGrp="1"/>
          </p:cNvSpPr>
          <p:nvPr>
            <p:ph type="body" sz="quarter" idx="33" hasCustomPrompt="1"/>
          </p:nvPr>
        </p:nvSpPr>
        <p:spPr>
          <a:xfrm>
            <a:off x="1415481" y="2488928"/>
            <a:ext cx="7560840" cy="522306"/>
          </a:xfrm>
          <a:prstGeom prst="rect">
            <a:avLst/>
          </a:prstGeom>
        </p:spPr>
        <p:txBody>
          <a:bodyPr vert="horz" lIns="91440" tIns="45720" rIns="91440" bIns="45720" rtlCol="0" anchor="t">
            <a:noAutofit/>
          </a:bodyPr>
          <a:lstStyle>
            <a:lvl1pPr>
              <a:defRPr lang="en-US" sz="800" b="0" i="0" baseline="0" noProof="0" dirty="0">
                <a:solidFill>
                  <a:schemeClr val="tx2"/>
                </a:solidFill>
                <a:latin typeface="Futura PT Book" panose="020B0502020204020303" pitchFamily="34" charset="77"/>
                <a:ea typeface="Roboto Condensed Light" charset="0"/>
                <a:cs typeface="Roboto Condensed Light" charset="0"/>
              </a:defRPr>
            </a:lvl1pPr>
          </a:lstStyle>
          <a:p>
            <a:pPr marL="0" lvl="0" indent="0">
              <a:buNone/>
            </a:pPr>
            <a:r>
              <a:rPr lang="en-US" noProof="0" dirty="0"/>
              <a:t>Description</a:t>
            </a:r>
          </a:p>
        </p:txBody>
      </p:sp>
      <p:sp>
        <p:nvSpPr>
          <p:cNvPr id="69" name="Textplatzhalter 2"/>
          <p:cNvSpPr>
            <a:spLocks noGrp="1"/>
          </p:cNvSpPr>
          <p:nvPr>
            <p:ph type="body" sz="quarter" idx="34"/>
          </p:nvPr>
        </p:nvSpPr>
        <p:spPr>
          <a:xfrm>
            <a:off x="9057622" y="2137913"/>
            <a:ext cx="2698311" cy="873321"/>
          </a:xfrm>
          <a:prstGeom prst="rect">
            <a:avLst/>
          </a:prstGeom>
        </p:spPr>
        <p:txBody>
          <a:bodyPr/>
          <a:lstStyle>
            <a:lvl1pPr marL="177800" indent="-177800">
              <a:tabLst/>
              <a:defRPr sz="800" b="0" i="0">
                <a:latin typeface="Futura PT Book" panose="020B0502020204020303" pitchFamily="34" charset="77"/>
                <a:ea typeface="Roboto Condensed" charset="0"/>
                <a:cs typeface="Roboto Condensed" charset="0"/>
              </a:defRPr>
            </a:lvl1pPr>
            <a:lvl2pPr marL="357188" indent="-179388">
              <a:tabLst/>
              <a:defRPr sz="800" b="0" i="0">
                <a:latin typeface="Roboto Condensed" charset="0"/>
                <a:ea typeface="Roboto Condensed" charset="0"/>
                <a:cs typeface="Roboto Condensed" charset="0"/>
              </a:defRPr>
            </a:lvl2pPr>
            <a:lvl3pPr marL="536575" indent="-179388">
              <a:tabLst/>
              <a:defRPr sz="800" b="0" i="0">
                <a:latin typeface="Roboto Condensed" charset="0"/>
                <a:ea typeface="Roboto Condensed" charset="0"/>
                <a:cs typeface="Roboto Condensed" charset="0"/>
              </a:defRPr>
            </a:lvl3pPr>
            <a:lvl4pPr marL="714375" indent="-177800">
              <a:tabLst/>
              <a:defRPr sz="800" b="0" i="0">
                <a:latin typeface="Roboto Condensed" charset="0"/>
                <a:ea typeface="Roboto Condensed" charset="0"/>
                <a:cs typeface="Roboto Condensed" charset="0"/>
              </a:defRPr>
            </a:lvl4pPr>
            <a:lvl5pPr marL="893763" indent="-179388">
              <a:tabLst/>
              <a:defRPr sz="800" b="0" i="0">
                <a:latin typeface="Roboto Condensed" charset="0"/>
                <a:ea typeface="Roboto Condensed" charset="0"/>
                <a:cs typeface="Roboto Condensed" charset="0"/>
              </a:defRPr>
            </a:lvl5pPr>
          </a:lstStyle>
          <a:p>
            <a:pPr lvl="0"/>
            <a:r>
              <a:rPr lang="de-DE"/>
              <a:t>Mastertextformat bearbeiten
Zweite Ebene
Dritte Ebene
Vierte Ebene
Fünfte Ebene</a:t>
            </a:r>
            <a:endParaRPr lang="de-DE" dirty="0"/>
          </a:p>
        </p:txBody>
      </p:sp>
      <p:sp>
        <p:nvSpPr>
          <p:cNvPr id="70" name="Textplatzhalter 3"/>
          <p:cNvSpPr>
            <a:spLocks noGrp="1"/>
          </p:cNvSpPr>
          <p:nvPr>
            <p:ph type="body" sz="quarter" idx="35" hasCustomPrompt="1"/>
          </p:nvPr>
        </p:nvSpPr>
        <p:spPr>
          <a:xfrm>
            <a:off x="1415481" y="3073491"/>
            <a:ext cx="7560840" cy="341790"/>
          </a:xfrm>
          <a:prstGeom prst="rect">
            <a:avLst/>
          </a:prstGeom>
        </p:spPr>
        <p:txBody>
          <a:bodyPr vert="horz" lIns="91440" tIns="45720" rIns="91440" bIns="45720" rtlCol="0" anchor="ctr">
            <a:noAutofit/>
          </a:bodyPr>
          <a:lstStyle>
            <a:lvl1pPr marL="457189" indent="-457189">
              <a:buNone/>
              <a:defRPr lang="de-DE" sz="1400" b="1" i="0" dirty="0">
                <a:solidFill>
                  <a:schemeClr val="tx1"/>
                </a:solidFill>
                <a:latin typeface="Futura PT Demi" panose="020B0502020204020303" pitchFamily="34" charset="77"/>
                <a:ea typeface="Roboto Condensed" charset="0"/>
                <a:cs typeface="Roboto Condensed" charset="0"/>
              </a:defRPr>
            </a:lvl1pPr>
          </a:lstStyle>
          <a:p>
            <a:pPr marL="0" lvl="0" indent="0"/>
            <a:r>
              <a:rPr lang="en-US" noProof="0" dirty="0"/>
              <a:t>Title of the Activity</a:t>
            </a:r>
          </a:p>
        </p:txBody>
      </p:sp>
      <p:sp>
        <p:nvSpPr>
          <p:cNvPr id="71" name="Textplatzhalter 5"/>
          <p:cNvSpPr>
            <a:spLocks noGrp="1"/>
          </p:cNvSpPr>
          <p:nvPr>
            <p:ph type="body" sz="quarter" idx="36" hasCustomPrompt="1"/>
          </p:nvPr>
        </p:nvSpPr>
        <p:spPr>
          <a:xfrm>
            <a:off x="449774" y="3073493"/>
            <a:ext cx="899674" cy="341788"/>
          </a:xfrm>
          <a:prstGeom prst="rect">
            <a:avLst/>
          </a:prstGeom>
        </p:spPr>
        <p:txBody>
          <a:bodyPr vert="horz" lIns="91440" tIns="45720" rIns="91440" bIns="45720" rtlCol="0" anchor="ctr">
            <a:noAutofit/>
          </a:bodyPr>
          <a:lstStyle>
            <a:lvl1pPr marL="457189" indent="-457189" algn="l">
              <a:buNone/>
              <a:defRPr lang="de-DE" sz="1400" b="1" i="0" dirty="0" smtClean="0">
                <a:solidFill>
                  <a:schemeClr val="accent5"/>
                </a:solidFill>
                <a:latin typeface="Futura PT Demi" panose="020B0502020204020303" pitchFamily="34" charset="77"/>
                <a:ea typeface="Roboto Condensed" charset="0"/>
                <a:cs typeface="Roboto Condensed" charset="0"/>
              </a:defRPr>
            </a:lvl1pPr>
            <a:lvl2pPr>
              <a:defRPr lang="de-DE" dirty="0"/>
            </a:lvl2pPr>
          </a:lstStyle>
          <a:p>
            <a:pPr marL="0" lvl="0" indent="0"/>
            <a:r>
              <a:rPr lang="de-DE" dirty="0"/>
              <a:t>1.3.</a:t>
            </a:r>
          </a:p>
        </p:txBody>
      </p:sp>
      <p:sp>
        <p:nvSpPr>
          <p:cNvPr id="72" name="Textplatzhalter 5"/>
          <p:cNvSpPr>
            <a:spLocks noGrp="1"/>
          </p:cNvSpPr>
          <p:nvPr>
            <p:ph type="body" sz="quarter" idx="37" hasCustomPrompt="1"/>
          </p:nvPr>
        </p:nvSpPr>
        <p:spPr>
          <a:xfrm>
            <a:off x="449774" y="3415281"/>
            <a:ext cx="899674" cy="522306"/>
          </a:xfrm>
          <a:prstGeom prst="rect">
            <a:avLst/>
          </a:prstGeom>
        </p:spPr>
        <p:txBody>
          <a:bodyPr vert="horz" lIns="91440" tIns="45720" rIns="91440" bIns="45720" rtlCol="0" anchor="t">
            <a:noAutofit/>
          </a:bodyPr>
          <a:lstStyle>
            <a:lvl1pPr marL="457189" indent="-457189" algn="l">
              <a:buNone/>
              <a:defRPr lang="de-DE" sz="800" b="0" i="0" dirty="0" smtClean="0">
                <a:solidFill>
                  <a:schemeClr val="accent1"/>
                </a:solidFill>
                <a:latin typeface="Futura PT Book" panose="020B0502020204020303" pitchFamily="34" charset="77"/>
                <a:ea typeface="Roboto Condensed Light" charset="0"/>
                <a:cs typeface="Roboto Condensed Light" charset="0"/>
              </a:defRPr>
            </a:lvl1pPr>
            <a:lvl2pPr>
              <a:defRPr lang="de-DE" dirty="0"/>
            </a:lvl2pPr>
          </a:lstStyle>
          <a:p>
            <a:pPr marL="0" lvl="0" indent="0"/>
            <a:r>
              <a:rPr lang="en-US" noProof="0" dirty="0"/>
              <a:t>Area of work</a:t>
            </a:r>
          </a:p>
        </p:txBody>
      </p:sp>
      <p:sp>
        <p:nvSpPr>
          <p:cNvPr id="73" name="Textplatzhalter 3"/>
          <p:cNvSpPr>
            <a:spLocks noGrp="1"/>
          </p:cNvSpPr>
          <p:nvPr>
            <p:ph type="body" sz="quarter" idx="38" hasCustomPrompt="1"/>
          </p:nvPr>
        </p:nvSpPr>
        <p:spPr>
          <a:xfrm>
            <a:off x="1415481" y="3415281"/>
            <a:ext cx="7560840" cy="522306"/>
          </a:xfrm>
          <a:prstGeom prst="rect">
            <a:avLst/>
          </a:prstGeom>
        </p:spPr>
        <p:txBody>
          <a:bodyPr vert="horz" lIns="91440" tIns="45720" rIns="91440" bIns="45720" rtlCol="0" anchor="t">
            <a:noAutofit/>
          </a:bodyPr>
          <a:lstStyle>
            <a:lvl1pPr>
              <a:defRPr lang="en-US" sz="800" b="0" i="0" baseline="0" noProof="0" dirty="0">
                <a:solidFill>
                  <a:schemeClr val="tx2"/>
                </a:solidFill>
                <a:latin typeface="Futura PT Book" panose="020B0502020204020303" pitchFamily="34" charset="77"/>
                <a:ea typeface="Roboto Condensed Light" charset="0"/>
                <a:cs typeface="Roboto Condensed Light" charset="0"/>
              </a:defRPr>
            </a:lvl1pPr>
          </a:lstStyle>
          <a:p>
            <a:pPr marL="0" lvl="0" indent="0">
              <a:buNone/>
            </a:pPr>
            <a:r>
              <a:rPr lang="en-US" noProof="0" dirty="0"/>
              <a:t>Description</a:t>
            </a:r>
          </a:p>
        </p:txBody>
      </p:sp>
      <p:sp>
        <p:nvSpPr>
          <p:cNvPr id="75" name="Textplatzhalter 2"/>
          <p:cNvSpPr>
            <a:spLocks noGrp="1"/>
          </p:cNvSpPr>
          <p:nvPr>
            <p:ph type="body" sz="quarter" idx="39"/>
          </p:nvPr>
        </p:nvSpPr>
        <p:spPr>
          <a:xfrm>
            <a:off x="9057622" y="3064266"/>
            <a:ext cx="2698311" cy="873321"/>
          </a:xfrm>
          <a:prstGeom prst="rect">
            <a:avLst/>
          </a:prstGeom>
        </p:spPr>
        <p:txBody>
          <a:bodyPr/>
          <a:lstStyle>
            <a:lvl1pPr marL="177800" indent="-177800">
              <a:tabLst/>
              <a:defRPr sz="800" b="0" i="0">
                <a:latin typeface="Futura PT Book" panose="020B0502020204020303" pitchFamily="34" charset="77"/>
                <a:ea typeface="Roboto Condensed" charset="0"/>
                <a:cs typeface="Roboto Condensed" charset="0"/>
              </a:defRPr>
            </a:lvl1pPr>
            <a:lvl2pPr marL="357188" indent="-179388">
              <a:tabLst/>
              <a:defRPr sz="800" b="0" i="0">
                <a:latin typeface="Roboto Condensed" charset="0"/>
                <a:ea typeface="Roboto Condensed" charset="0"/>
                <a:cs typeface="Roboto Condensed" charset="0"/>
              </a:defRPr>
            </a:lvl2pPr>
            <a:lvl3pPr marL="536575" indent="-179388">
              <a:tabLst/>
              <a:defRPr sz="800" b="0" i="0">
                <a:latin typeface="Roboto Condensed" charset="0"/>
                <a:ea typeface="Roboto Condensed" charset="0"/>
                <a:cs typeface="Roboto Condensed" charset="0"/>
              </a:defRPr>
            </a:lvl3pPr>
            <a:lvl4pPr marL="714375" indent="-177800">
              <a:tabLst/>
              <a:defRPr sz="800" b="0" i="0">
                <a:latin typeface="Roboto Condensed" charset="0"/>
                <a:ea typeface="Roboto Condensed" charset="0"/>
                <a:cs typeface="Roboto Condensed" charset="0"/>
              </a:defRPr>
            </a:lvl4pPr>
            <a:lvl5pPr marL="893763" indent="-179388">
              <a:tabLst/>
              <a:defRPr sz="800" b="0" i="0">
                <a:latin typeface="Roboto Condensed" charset="0"/>
                <a:ea typeface="Roboto Condensed" charset="0"/>
                <a:cs typeface="Roboto Condensed" charset="0"/>
              </a:defRPr>
            </a:lvl5pPr>
          </a:lstStyle>
          <a:p>
            <a:pPr lvl="0"/>
            <a:r>
              <a:rPr lang="de-DE"/>
              <a:t>Mastertextformat bearbeiten
Zweite Ebene
Dritte Ebene
Vierte Ebene
Fünfte Ebene</a:t>
            </a:r>
            <a:endParaRPr lang="de-DE" dirty="0"/>
          </a:p>
        </p:txBody>
      </p:sp>
      <p:sp>
        <p:nvSpPr>
          <p:cNvPr id="76" name="Textplatzhalter 3"/>
          <p:cNvSpPr>
            <a:spLocks noGrp="1"/>
          </p:cNvSpPr>
          <p:nvPr>
            <p:ph type="body" sz="quarter" idx="40" hasCustomPrompt="1"/>
          </p:nvPr>
        </p:nvSpPr>
        <p:spPr>
          <a:xfrm>
            <a:off x="1415481" y="3999844"/>
            <a:ext cx="7560840" cy="341790"/>
          </a:xfrm>
          <a:prstGeom prst="rect">
            <a:avLst/>
          </a:prstGeom>
        </p:spPr>
        <p:txBody>
          <a:bodyPr vert="horz" lIns="91440" tIns="45720" rIns="91440" bIns="45720" rtlCol="0" anchor="ctr">
            <a:noAutofit/>
          </a:bodyPr>
          <a:lstStyle>
            <a:lvl1pPr marL="457189" indent="-457189">
              <a:buNone/>
              <a:defRPr lang="de-DE" sz="1400" b="1" i="0" dirty="0">
                <a:solidFill>
                  <a:schemeClr val="tx1"/>
                </a:solidFill>
                <a:latin typeface="Futura PT Demi" panose="020B0502020204020303" pitchFamily="34" charset="77"/>
                <a:ea typeface="Roboto Condensed" charset="0"/>
                <a:cs typeface="Roboto Condensed" charset="0"/>
              </a:defRPr>
            </a:lvl1pPr>
          </a:lstStyle>
          <a:p>
            <a:pPr marL="0" lvl="0" indent="0"/>
            <a:r>
              <a:rPr lang="en-US" noProof="0" dirty="0"/>
              <a:t>Title of the Activity</a:t>
            </a:r>
          </a:p>
        </p:txBody>
      </p:sp>
      <p:sp>
        <p:nvSpPr>
          <p:cNvPr id="77" name="Textplatzhalter 5"/>
          <p:cNvSpPr>
            <a:spLocks noGrp="1"/>
          </p:cNvSpPr>
          <p:nvPr>
            <p:ph type="body" sz="quarter" idx="41" hasCustomPrompt="1"/>
          </p:nvPr>
        </p:nvSpPr>
        <p:spPr>
          <a:xfrm>
            <a:off x="449774" y="3999846"/>
            <a:ext cx="899674" cy="341788"/>
          </a:xfrm>
          <a:prstGeom prst="rect">
            <a:avLst/>
          </a:prstGeom>
        </p:spPr>
        <p:txBody>
          <a:bodyPr vert="horz" lIns="91440" tIns="45720" rIns="91440" bIns="45720" rtlCol="0" anchor="ctr">
            <a:noAutofit/>
          </a:bodyPr>
          <a:lstStyle>
            <a:lvl1pPr marL="457189" indent="-457189" algn="l">
              <a:buNone/>
              <a:defRPr lang="de-DE" sz="1400" b="1" i="0" dirty="0" smtClean="0">
                <a:solidFill>
                  <a:schemeClr val="accent5"/>
                </a:solidFill>
                <a:latin typeface="Futura PT Demi" panose="020B0502020204020303" pitchFamily="34" charset="77"/>
                <a:ea typeface="Roboto Condensed" charset="0"/>
                <a:cs typeface="Roboto Condensed" charset="0"/>
              </a:defRPr>
            </a:lvl1pPr>
            <a:lvl2pPr>
              <a:defRPr lang="de-DE" dirty="0"/>
            </a:lvl2pPr>
          </a:lstStyle>
          <a:p>
            <a:pPr marL="0" lvl="0" indent="0"/>
            <a:r>
              <a:rPr lang="de-DE" dirty="0"/>
              <a:t>1.4.</a:t>
            </a:r>
          </a:p>
        </p:txBody>
      </p:sp>
      <p:sp>
        <p:nvSpPr>
          <p:cNvPr id="78" name="Textplatzhalter 5"/>
          <p:cNvSpPr>
            <a:spLocks noGrp="1"/>
          </p:cNvSpPr>
          <p:nvPr>
            <p:ph type="body" sz="quarter" idx="42" hasCustomPrompt="1"/>
          </p:nvPr>
        </p:nvSpPr>
        <p:spPr>
          <a:xfrm>
            <a:off x="449774" y="4341634"/>
            <a:ext cx="899674" cy="522306"/>
          </a:xfrm>
          <a:prstGeom prst="rect">
            <a:avLst/>
          </a:prstGeom>
        </p:spPr>
        <p:txBody>
          <a:bodyPr vert="horz" lIns="91440" tIns="45720" rIns="91440" bIns="45720" rtlCol="0" anchor="t">
            <a:noAutofit/>
          </a:bodyPr>
          <a:lstStyle>
            <a:lvl1pPr marL="457189" indent="-457189" algn="l">
              <a:buNone/>
              <a:defRPr lang="de-DE" sz="800" b="0" i="0" dirty="0" smtClean="0">
                <a:solidFill>
                  <a:schemeClr val="accent1"/>
                </a:solidFill>
                <a:latin typeface="Futura PT Book" panose="020B0502020204020303" pitchFamily="34" charset="77"/>
                <a:ea typeface="Roboto Condensed Light" charset="0"/>
                <a:cs typeface="Roboto Condensed Light" charset="0"/>
              </a:defRPr>
            </a:lvl1pPr>
            <a:lvl2pPr>
              <a:defRPr lang="de-DE" dirty="0"/>
            </a:lvl2pPr>
          </a:lstStyle>
          <a:p>
            <a:pPr marL="0" lvl="0" indent="0"/>
            <a:r>
              <a:rPr lang="en-US" noProof="0" dirty="0"/>
              <a:t>Area of work</a:t>
            </a:r>
          </a:p>
        </p:txBody>
      </p:sp>
      <p:sp>
        <p:nvSpPr>
          <p:cNvPr id="79" name="Textplatzhalter 3"/>
          <p:cNvSpPr>
            <a:spLocks noGrp="1"/>
          </p:cNvSpPr>
          <p:nvPr>
            <p:ph type="body" sz="quarter" idx="43" hasCustomPrompt="1"/>
          </p:nvPr>
        </p:nvSpPr>
        <p:spPr>
          <a:xfrm>
            <a:off x="1415481" y="4341634"/>
            <a:ext cx="7560840" cy="522306"/>
          </a:xfrm>
          <a:prstGeom prst="rect">
            <a:avLst/>
          </a:prstGeom>
        </p:spPr>
        <p:txBody>
          <a:bodyPr vert="horz" lIns="91440" tIns="45720" rIns="91440" bIns="45720" rtlCol="0" anchor="t">
            <a:noAutofit/>
          </a:bodyPr>
          <a:lstStyle>
            <a:lvl1pPr>
              <a:defRPr lang="en-US" sz="800" b="0" i="0" baseline="0" noProof="0" dirty="0">
                <a:solidFill>
                  <a:schemeClr val="tx2"/>
                </a:solidFill>
                <a:latin typeface="Futura PT Book" panose="020B0502020204020303" pitchFamily="34" charset="77"/>
                <a:ea typeface="Roboto Condensed Light" charset="0"/>
                <a:cs typeface="Roboto Condensed Light" charset="0"/>
              </a:defRPr>
            </a:lvl1pPr>
          </a:lstStyle>
          <a:p>
            <a:pPr marL="0" lvl="0" indent="0">
              <a:buNone/>
            </a:pPr>
            <a:r>
              <a:rPr lang="en-US" noProof="0" dirty="0"/>
              <a:t>Description</a:t>
            </a:r>
          </a:p>
        </p:txBody>
      </p:sp>
      <p:sp>
        <p:nvSpPr>
          <p:cNvPr id="80" name="Textplatzhalter 2"/>
          <p:cNvSpPr>
            <a:spLocks noGrp="1"/>
          </p:cNvSpPr>
          <p:nvPr>
            <p:ph type="body" sz="quarter" idx="44"/>
          </p:nvPr>
        </p:nvSpPr>
        <p:spPr>
          <a:xfrm>
            <a:off x="9057622" y="3990619"/>
            <a:ext cx="2698311" cy="873321"/>
          </a:xfrm>
          <a:prstGeom prst="rect">
            <a:avLst/>
          </a:prstGeom>
        </p:spPr>
        <p:txBody>
          <a:bodyPr/>
          <a:lstStyle>
            <a:lvl1pPr marL="177800" indent="-177800">
              <a:tabLst/>
              <a:defRPr sz="800" b="0" i="0">
                <a:latin typeface="Futura PT Book" panose="020B0502020204020303" pitchFamily="34" charset="77"/>
                <a:ea typeface="Roboto Condensed" charset="0"/>
                <a:cs typeface="Roboto Condensed" charset="0"/>
              </a:defRPr>
            </a:lvl1pPr>
            <a:lvl2pPr marL="357188" indent="-179388">
              <a:tabLst/>
              <a:defRPr sz="800" b="0" i="0">
                <a:latin typeface="Roboto Condensed" charset="0"/>
                <a:ea typeface="Roboto Condensed" charset="0"/>
                <a:cs typeface="Roboto Condensed" charset="0"/>
              </a:defRPr>
            </a:lvl2pPr>
            <a:lvl3pPr marL="536575" indent="-179388">
              <a:tabLst/>
              <a:defRPr sz="800" b="0" i="0">
                <a:latin typeface="Roboto Condensed" charset="0"/>
                <a:ea typeface="Roboto Condensed" charset="0"/>
                <a:cs typeface="Roboto Condensed" charset="0"/>
              </a:defRPr>
            </a:lvl3pPr>
            <a:lvl4pPr marL="714375" indent="-177800">
              <a:tabLst/>
              <a:defRPr sz="800" b="0" i="0">
                <a:latin typeface="Roboto Condensed" charset="0"/>
                <a:ea typeface="Roboto Condensed" charset="0"/>
                <a:cs typeface="Roboto Condensed" charset="0"/>
              </a:defRPr>
            </a:lvl4pPr>
            <a:lvl5pPr marL="893763" indent="-179388">
              <a:tabLst/>
              <a:defRPr sz="800" b="0" i="0">
                <a:latin typeface="Roboto Condensed" charset="0"/>
                <a:ea typeface="Roboto Condensed" charset="0"/>
                <a:cs typeface="Roboto Condensed" charset="0"/>
              </a:defRPr>
            </a:lvl5pPr>
          </a:lstStyle>
          <a:p>
            <a:pPr lvl="0"/>
            <a:r>
              <a:rPr lang="de-DE" dirty="0"/>
              <a:t>Mastertextformat bearbeiten
Zweite Ebene
Dritte Ebene
Vierte Ebene
Fünfte Ebene</a:t>
            </a:r>
          </a:p>
        </p:txBody>
      </p:sp>
      <p:sp>
        <p:nvSpPr>
          <p:cNvPr id="81" name="Textplatzhalter 3"/>
          <p:cNvSpPr>
            <a:spLocks noGrp="1"/>
          </p:cNvSpPr>
          <p:nvPr>
            <p:ph type="body" sz="quarter" idx="45" hasCustomPrompt="1"/>
          </p:nvPr>
        </p:nvSpPr>
        <p:spPr>
          <a:xfrm>
            <a:off x="1415481" y="4926197"/>
            <a:ext cx="7560840" cy="341790"/>
          </a:xfrm>
          <a:prstGeom prst="rect">
            <a:avLst/>
          </a:prstGeom>
        </p:spPr>
        <p:txBody>
          <a:bodyPr vert="horz" lIns="91440" tIns="45720" rIns="91440" bIns="45720" rtlCol="0" anchor="ctr">
            <a:noAutofit/>
          </a:bodyPr>
          <a:lstStyle>
            <a:lvl1pPr marL="457189" indent="-457189">
              <a:buNone/>
              <a:defRPr lang="de-DE" sz="1400" b="1" i="0" dirty="0">
                <a:solidFill>
                  <a:schemeClr val="tx1"/>
                </a:solidFill>
                <a:latin typeface="Futura PT Demi" panose="020B0502020204020303" pitchFamily="34" charset="77"/>
                <a:ea typeface="Roboto Condensed" charset="0"/>
                <a:cs typeface="Roboto Condensed" charset="0"/>
              </a:defRPr>
            </a:lvl1pPr>
          </a:lstStyle>
          <a:p>
            <a:pPr marL="0" lvl="0" indent="0"/>
            <a:r>
              <a:rPr lang="en-US" noProof="0" dirty="0"/>
              <a:t>Title of the Activity</a:t>
            </a:r>
          </a:p>
        </p:txBody>
      </p:sp>
      <p:sp>
        <p:nvSpPr>
          <p:cNvPr id="82" name="Textplatzhalter 5"/>
          <p:cNvSpPr>
            <a:spLocks noGrp="1"/>
          </p:cNvSpPr>
          <p:nvPr>
            <p:ph type="body" sz="quarter" idx="46" hasCustomPrompt="1"/>
          </p:nvPr>
        </p:nvSpPr>
        <p:spPr>
          <a:xfrm>
            <a:off x="449774" y="4926199"/>
            <a:ext cx="899674" cy="341788"/>
          </a:xfrm>
          <a:prstGeom prst="rect">
            <a:avLst/>
          </a:prstGeom>
        </p:spPr>
        <p:txBody>
          <a:bodyPr vert="horz" lIns="91440" tIns="45720" rIns="91440" bIns="45720" rtlCol="0" anchor="ctr">
            <a:noAutofit/>
          </a:bodyPr>
          <a:lstStyle>
            <a:lvl1pPr marL="457189" indent="-457189" algn="l">
              <a:buNone/>
              <a:defRPr lang="de-DE" sz="1400" b="1" i="0" dirty="0" smtClean="0">
                <a:solidFill>
                  <a:schemeClr val="accent5"/>
                </a:solidFill>
                <a:latin typeface="Futura PT Demi" panose="020B0502020204020303" pitchFamily="34" charset="77"/>
                <a:ea typeface="Roboto Condensed" charset="0"/>
                <a:cs typeface="Roboto Condensed" charset="0"/>
              </a:defRPr>
            </a:lvl1pPr>
            <a:lvl2pPr>
              <a:defRPr lang="de-DE" dirty="0"/>
            </a:lvl2pPr>
          </a:lstStyle>
          <a:p>
            <a:pPr marL="0" lvl="0" indent="0"/>
            <a:r>
              <a:rPr lang="de-DE" dirty="0"/>
              <a:t>1.5.</a:t>
            </a:r>
          </a:p>
        </p:txBody>
      </p:sp>
      <p:sp>
        <p:nvSpPr>
          <p:cNvPr id="83" name="Textplatzhalter 5"/>
          <p:cNvSpPr>
            <a:spLocks noGrp="1"/>
          </p:cNvSpPr>
          <p:nvPr>
            <p:ph type="body" sz="quarter" idx="47" hasCustomPrompt="1"/>
          </p:nvPr>
        </p:nvSpPr>
        <p:spPr>
          <a:xfrm>
            <a:off x="449774" y="5267987"/>
            <a:ext cx="899674" cy="522306"/>
          </a:xfrm>
          <a:prstGeom prst="rect">
            <a:avLst/>
          </a:prstGeom>
        </p:spPr>
        <p:txBody>
          <a:bodyPr vert="horz" lIns="91440" tIns="45720" rIns="91440" bIns="45720" rtlCol="0" anchor="t">
            <a:noAutofit/>
          </a:bodyPr>
          <a:lstStyle>
            <a:lvl1pPr marL="457189" indent="-457189" algn="l">
              <a:buNone/>
              <a:defRPr lang="de-DE" sz="800" b="0" i="0" dirty="0" smtClean="0">
                <a:solidFill>
                  <a:schemeClr val="accent1"/>
                </a:solidFill>
                <a:latin typeface="Futura PT Book" panose="020B0502020204020303" pitchFamily="34" charset="77"/>
                <a:ea typeface="Roboto Condensed Light" charset="0"/>
                <a:cs typeface="Roboto Condensed Light" charset="0"/>
              </a:defRPr>
            </a:lvl1pPr>
            <a:lvl2pPr>
              <a:defRPr lang="de-DE" dirty="0"/>
            </a:lvl2pPr>
          </a:lstStyle>
          <a:p>
            <a:pPr marL="0" lvl="0" indent="0"/>
            <a:r>
              <a:rPr lang="en-US" noProof="0" dirty="0"/>
              <a:t>Area of work</a:t>
            </a:r>
          </a:p>
        </p:txBody>
      </p:sp>
      <p:sp>
        <p:nvSpPr>
          <p:cNvPr id="84" name="Textplatzhalter 3"/>
          <p:cNvSpPr>
            <a:spLocks noGrp="1"/>
          </p:cNvSpPr>
          <p:nvPr>
            <p:ph type="body" sz="quarter" idx="48" hasCustomPrompt="1"/>
          </p:nvPr>
        </p:nvSpPr>
        <p:spPr>
          <a:xfrm>
            <a:off x="1415481" y="5267987"/>
            <a:ext cx="7560840" cy="522306"/>
          </a:xfrm>
          <a:prstGeom prst="rect">
            <a:avLst/>
          </a:prstGeom>
        </p:spPr>
        <p:txBody>
          <a:bodyPr vert="horz" lIns="91440" tIns="45720" rIns="91440" bIns="45720" rtlCol="0" anchor="t">
            <a:noAutofit/>
          </a:bodyPr>
          <a:lstStyle>
            <a:lvl1pPr>
              <a:defRPr lang="en-US" sz="800" b="0" i="0" baseline="0" noProof="0" dirty="0">
                <a:solidFill>
                  <a:schemeClr val="tx2"/>
                </a:solidFill>
                <a:latin typeface="Futura PT Book" panose="020B0502020204020303" pitchFamily="34" charset="77"/>
                <a:ea typeface="Roboto Condensed Light" charset="0"/>
                <a:cs typeface="Roboto Condensed Light" charset="0"/>
              </a:defRPr>
            </a:lvl1pPr>
          </a:lstStyle>
          <a:p>
            <a:pPr marL="0" lvl="0" indent="0">
              <a:buNone/>
            </a:pPr>
            <a:r>
              <a:rPr lang="en-US" noProof="0" dirty="0"/>
              <a:t>Description</a:t>
            </a:r>
          </a:p>
        </p:txBody>
      </p:sp>
      <p:sp>
        <p:nvSpPr>
          <p:cNvPr id="85" name="Textplatzhalter 2"/>
          <p:cNvSpPr>
            <a:spLocks noGrp="1"/>
          </p:cNvSpPr>
          <p:nvPr>
            <p:ph type="body" sz="quarter" idx="49"/>
          </p:nvPr>
        </p:nvSpPr>
        <p:spPr>
          <a:xfrm>
            <a:off x="9057622" y="4916972"/>
            <a:ext cx="2698311" cy="873321"/>
          </a:xfrm>
          <a:prstGeom prst="rect">
            <a:avLst/>
          </a:prstGeom>
        </p:spPr>
        <p:txBody>
          <a:bodyPr/>
          <a:lstStyle>
            <a:lvl1pPr marL="177800" indent="-177800">
              <a:tabLst/>
              <a:defRPr sz="800" b="0" i="0">
                <a:latin typeface="Futura PT Book" panose="020B0502020204020303" pitchFamily="34" charset="77"/>
                <a:ea typeface="Roboto Condensed" charset="0"/>
                <a:cs typeface="Roboto Condensed" charset="0"/>
              </a:defRPr>
            </a:lvl1pPr>
            <a:lvl2pPr marL="357188" indent="-179388">
              <a:tabLst/>
              <a:defRPr sz="800" b="0" i="0">
                <a:latin typeface="Roboto Condensed" charset="0"/>
                <a:ea typeface="Roboto Condensed" charset="0"/>
                <a:cs typeface="Roboto Condensed" charset="0"/>
              </a:defRPr>
            </a:lvl2pPr>
            <a:lvl3pPr marL="536575" indent="-179388">
              <a:tabLst/>
              <a:defRPr sz="800" b="0" i="0">
                <a:latin typeface="Roboto Condensed" charset="0"/>
                <a:ea typeface="Roboto Condensed" charset="0"/>
                <a:cs typeface="Roboto Condensed" charset="0"/>
              </a:defRPr>
            </a:lvl3pPr>
            <a:lvl4pPr marL="714375" indent="-177800">
              <a:tabLst/>
              <a:defRPr sz="800" b="0" i="0">
                <a:latin typeface="Roboto Condensed" charset="0"/>
                <a:ea typeface="Roboto Condensed" charset="0"/>
                <a:cs typeface="Roboto Condensed" charset="0"/>
              </a:defRPr>
            </a:lvl4pPr>
            <a:lvl5pPr marL="893763" indent="-179388">
              <a:tabLst/>
              <a:defRPr sz="800" b="0" i="0">
                <a:latin typeface="Roboto Condensed" charset="0"/>
                <a:ea typeface="Roboto Condensed" charset="0"/>
                <a:cs typeface="Roboto Condensed" charset="0"/>
              </a:defRPr>
            </a:lvl5pPr>
          </a:lstStyle>
          <a:p>
            <a:pPr lvl="0"/>
            <a:r>
              <a:rPr lang="de-DE"/>
              <a:t>Mastertextformat bearbeiten
Zweite Ebene
Dritte Ebene
Vierte Ebene
Fünfte Ebene</a:t>
            </a:r>
            <a:endParaRPr lang="de-DE" dirty="0"/>
          </a:p>
        </p:txBody>
      </p:sp>
      <p:sp>
        <p:nvSpPr>
          <p:cNvPr id="86" name="Textplatzhalter 3"/>
          <p:cNvSpPr>
            <a:spLocks noGrp="1"/>
          </p:cNvSpPr>
          <p:nvPr>
            <p:ph type="body" sz="quarter" idx="50" hasCustomPrompt="1"/>
          </p:nvPr>
        </p:nvSpPr>
        <p:spPr>
          <a:xfrm>
            <a:off x="1415481" y="5852550"/>
            <a:ext cx="7560840" cy="341790"/>
          </a:xfrm>
          <a:prstGeom prst="rect">
            <a:avLst/>
          </a:prstGeom>
        </p:spPr>
        <p:txBody>
          <a:bodyPr vert="horz" lIns="91440" tIns="45720" rIns="91440" bIns="45720" rtlCol="0" anchor="ctr">
            <a:noAutofit/>
          </a:bodyPr>
          <a:lstStyle>
            <a:lvl1pPr marL="457189" indent="-457189">
              <a:buNone/>
              <a:defRPr lang="de-DE" sz="1400" b="1" i="0" dirty="0">
                <a:solidFill>
                  <a:schemeClr val="tx1"/>
                </a:solidFill>
                <a:latin typeface="Futura PT Demi" panose="020B0502020204020303" pitchFamily="34" charset="77"/>
                <a:ea typeface="Roboto Condensed" charset="0"/>
                <a:cs typeface="Roboto Condensed" charset="0"/>
              </a:defRPr>
            </a:lvl1pPr>
          </a:lstStyle>
          <a:p>
            <a:pPr marL="0" lvl="0" indent="0"/>
            <a:r>
              <a:rPr lang="en-US" noProof="0" dirty="0"/>
              <a:t>Title of the Activity</a:t>
            </a:r>
          </a:p>
        </p:txBody>
      </p:sp>
      <p:sp>
        <p:nvSpPr>
          <p:cNvPr id="87" name="Textplatzhalter 5"/>
          <p:cNvSpPr>
            <a:spLocks noGrp="1"/>
          </p:cNvSpPr>
          <p:nvPr>
            <p:ph type="body" sz="quarter" idx="51" hasCustomPrompt="1"/>
          </p:nvPr>
        </p:nvSpPr>
        <p:spPr>
          <a:xfrm>
            <a:off x="449774" y="5852552"/>
            <a:ext cx="899674" cy="341788"/>
          </a:xfrm>
          <a:prstGeom prst="rect">
            <a:avLst/>
          </a:prstGeom>
        </p:spPr>
        <p:txBody>
          <a:bodyPr vert="horz" lIns="91440" tIns="45720" rIns="91440" bIns="45720" rtlCol="0" anchor="ctr">
            <a:noAutofit/>
          </a:bodyPr>
          <a:lstStyle>
            <a:lvl1pPr marL="457189" indent="-457189" algn="l">
              <a:buNone/>
              <a:defRPr lang="de-DE" sz="1400" b="1" i="0" dirty="0" smtClean="0">
                <a:solidFill>
                  <a:schemeClr val="accent5"/>
                </a:solidFill>
                <a:latin typeface="Futura PT Demi" panose="020B0502020204020303" pitchFamily="34" charset="77"/>
                <a:ea typeface="Roboto Condensed" charset="0"/>
                <a:cs typeface="Roboto Condensed" charset="0"/>
              </a:defRPr>
            </a:lvl1pPr>
            <a:lvl2pPr>
              <a:defRPr lang="de-DE" dirty="0"/>
            </a:lvl2pPr>
          </a:lstStyle>
          <a:p>
            <a:pPr marL="0" lvl="0" indent="0"/>
            <a:r>
              <a:rPr lang="de-DE" dirty="0"/>
              <a:t>1.6.</a:t>
            </a:r>
          </a:p>
        </p:txBody>
      </p:sp>
      <p:sp>
        <p:nvSpPr>
          <p:cNvPr id="88" name="Textplatzhalter 5"/>
          <p:cNvSpPr>
            <a:spLocks noGrp="1"/>
          </p:cNvSpPr>
          <p:nvPr>
            <p:ph type="body" sz="quarter" idx="52" hasCustomPrompt="1"/>
          </p:nvPr>
        </p:nvSpPr>
        <p:spPr>
          <a:xfrm>
            <a:off x="449774" y="6194340"/>
            <a:ext cx="899674" cy="522306"/>
          </a:xfrm>
          <a:prstGeom prst="rect">
            <a:avLst/>
          </a:prstGeom>
        </p:spPr>
        <p:txBody>
          <a:bodyPr vert="horz" lIns="91440" tIns="45720" rIns="91440" bIns="45720" rtlCol="0" anchor="t">
            <a:noAutofit/>
          </a:bodyPr>
          <a:lstStyle>
            <a:lvl1pPr marL="457189" indent="-457189" algn="l">
              <a:buNone/>
              <a:defRPr lang="de-DE" sz="800" b="0" i="0" dirty="0" smtClean="0">
                <a:solidFill>
                  <a:schemeClr val="accent1"/>
                </a:solidFill>
                <a:latin typeface="Futura PT Book" panose="020B0502020204020303" pitchFamily="34" charset="77"/>
                <a:ea typeface="Roboto Condensed Light" charset="0"/>
                <a:cs typeface="Roboto Condensed Light" charset="0"/>
              </a:defRPr>
            </a:lvl1pPr>
            <a:lvl2pPr>
              <a:defRPr lang="de-DE" dirty="0"/>
            </a:lvl2pPr>
          </a:lstStyle>
          <a:p>
            <a:pPr marL="0" lvl="0" indent="0"/>
            <a:r>
              <a:rPr lang="en-US" noProof="0" dirty="0"/>
              <a:t>Area of work</a:t>
            </a:r>
          </a:p>
        </p:txBody>
      </p:sp>
      <p:sp>
        <p:nvSpPr>
          <p:cNvPr id="89" name="Textplatzhalter 3"/>
          <p:cNvSpPr>
            <a:spLocks noGrp="1"/>
          </p:cNvSpPr>
          <p:nvPr>
            <p:ph type="body" sz="quarter" idx="53" hasCustomPrompt="1"/>
          </p:nvPr>
        </p:nvSpPr>
        <p:spPr>
          <a:xfrm>
            <a:off x="1415481" y="6194340"/>
            <a:ext cx="7560840" cy="522306"/>
          </a:xfrm>
          <a:prstGeom prst="rect">
            <a:avLst/>
          </a:prstGeom>
        </p:spPr>
        <p:txBody>
          <a:bodyPr vert="horz" lIns="91440" tIns="45720" rIns="91440" bIns="45720" rtlCol="0" anchor="t">
            <a:noAutofit/>
          </a:bodyPr>
          <a:lstStyle>
            <a:lvl1pPr>
              <a:defRPr lang="en-US" sz="800" b="0" i="0" baseline="0" noProof="0" dirty="0">
                <a:solidFill>
                  <a:schemeClr val="tx2"/>
                </a:solidFill>
                <a:latin typeface="Futura PT Book" panose="020B0502020204020303" pitchFamily="34" charset="77"/>
                <a:ea typeface="Roboto Condensed Light" charset="0"/>
                <a:cs typeface="Roboto Condensed Light" charset="0"/>
              </a:defRPr>
            </a:lvl1pPr>
          </a:lstStyle>
          <a:p>
            <a:pPr marL="0" lvl="0" indent="0">
              <a:buNone/>
            </a:pPr>
            <a:r>
              <a:rPr lang="en-US" noProof="0" dirty="0"/>
              <a:t>Description</a:t>
            </a:r>
          </a:p>
        </p:txBody>
      </p:sp>
      <p:sp>
        <p:nvSpPr>
          <p:cNvPr id="90" name="Textplatzhalter 2"/>
          <p:cNvSpPr>
            <a:spLocks noGrp="1"/>
          </p:cNvSpPr>
          <p:nvPr>
            <p:ph type="body" sz="quarter" idx="54"/>
          </p:nvPr>
        </p:nvSpPr>
        <p:spPr>
          <a:xfrm>
            <a:off x="9057622" y="5843325"/>
            <a:ext cx="2698311" cy="873321"/>
          </a:xfrm>
          <a:prstGeom prst="rect">
            <a:avLst/>
          </a:prstGeom>
        </p:spPr>
        <p:txBody>
          <a:bodyPr/>
          <a:lstStyle>
            <a:lvl1pPr marL="177800" indent="-177800">
              <a:tabLst/>
              <a:defRPr sz="800" b="0" i="0">
                <a:latin typeface="Futura PT Book" panose="020B0502020204020303" pitchFamily="34" charset="77"/>
                <a:ea typeface="Roboto Condensed" charset="0"/>
                <a:cs typeface="Roboto Condensed" charset="0"/>
              </a:defRPr>
            </a:lvl1pPr>
            <a:lvl2pPr marL="357188" indent="-179388">
              <a:tabLst/>
              <a:defRPr sz="800" b="0" i="0">
                <a:latin typeface="Roboto Condensed" charset="0"/>
                <a:ea typeface="Roboto Condensed" charset="0"/>
                <a:cs typeface="Roboto Condensed" charset="0"/>
              </a:defRPr>
            </a:lvl2pPr>
            <a:lvl3pPr marL="536575" indent="-179388">
              <a:tabLst/>
              <a:defRPr sz="800" b="0" i="0">
                <a:latin typeface="Roboto Condensed" charset="0"/>
                <a:ea typeface="Roboto Condensed" charset="0"/>
                <a:cs typeface="Roboto Condensed" charset="0"/>
              </a:defRPr>
            </a:lvl3pPr>
            <a:lvl4pPr marL="714375" indent="-177800">
              <a:tabLst/>
              <a:defRPr sz="800" b="0" i="0">
                <a:latin typeface="Roboto Condensed" charset="0"/>
                <a:ea typeface="Roboto Condensed" charset="0"/>
                <a:cs typeface="Roboto Condensed" charset="0"/>
              </a:defRPr>
            </a:lvl4pPr>
            <a:lvl5pPr marL="893763" indent="-179388">
              <a:tabLst/>
              <a:defRPr sz="800" b="0" i="0">
                <a:latin typeface="Roboto Condensed" charset="0"/>
                <a:ea typeface="Roboto Condensed" charset="0"/>
                <a:cs typeface="Roboto Condensed" charset="0"/>
              </a:defRPr>
            </a:lvl5pPr>
          </a:lstStyle>
          <a:p>
            <a:pPr lvl="0"/>
            <a:r>
              <a:rPr lang="de-DE"/>
              <a:t>Mastertextformat bearbeiten
Zweite Ebene
Dritte Ebene
Vierte Ebene
Fünfte Ebene</a:t>
            </a:r>
            <a:endParaRPr lang="de-DE" dirty="0"/>
          </a:p>
        </p:txBody>
      </p:sp>
    </p:spTree>
    <p:extLst>
      <p:ext uri="{BB962C8B-B14F-4D97-AF65-F5344CB8AC3E}">
        <p14:creationId xmlns:p14="http://schemas.microsoft.com/office/powerpoint/2010/main" val="121439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onent Overview">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36067" y="419860"/>
            <a:ext cx="5645877" cy="464413"/>
          </a:xfrm>
          <a:prstGeom prst="rect">
            <a:avLst/>
          </a:prstGeom>
          <a:noFill/>
        </p:spPr>
        <p:txBody>
          <a:bodyPr vert="horz" wrap="none" lIns="108000" tIns="36000" rIns="108000" bIns="36000" anchor="ctr">
            <a:spAutoFit/>
          </a:bodyPr>
          <a:lstStyle>
            <a:lvl1pPr>
              <a:defRPr lang="de-DE" sz="2800" dirty="0">
                <a:solidFill>
                  <a:schemeClr val="tx1"/>
                </a:solidFill>
              </a:defRPr>
            </a:lvl1pPr>
          </a:lstStyle>
          <a:p>
            <a:pPr lvl="0"/>
            <a:r>
              <a:rPr lang="de-DE" dirty="0"/>
              <a:t>MASTERTITELFORMAT BEARBEITEN</a:t>
            </a:r>
          </a:p>
        </p:txBody>
      </p:sp>
      <p:sp>
        <p:nvSpPr>
          <p:cNvPr id="14" name="Text Placeholder 13"/>
          <p:cNvSpPr>
            <a:spLocks noGrp="1"/>
          </p:cNvSpPr>
          <p:nvPr>
            <p:ph type="body" sz="quarter" idx="10" hasCustomPrompt="1"/>
          </p:nvPr>
        </p:nvSpPr>
        <p:spPr>
          <a:xfrm>
            <a:off x="436068" y="887804"/>
            <a:ext cx="788778" cy="232174"/>
          </a:xfrm>
          <a:prstGeom prst="rect">
            <a:avLst/>
          </a:prstGeom>
          <a:solidFill>
            <a:schemeClr val="accent2"/>
          </a:solidFill>
        </p:spPr>
        <p:txBody>
          <a:bodyPr vert="horz" wrap="none" lIns="108000" tIns="18000" rIns="108000" bIns="18000" rtlCol="0" anchor="ctr">
            <a:spAutoFit/>
          </a:bodyPr>
          <a:lstStyle>
            <a:lvl1pPr>
              <a:defRPr lang="en-US" sz="1400" b="1" dirty="0">
                <a:solidFill>
                  <a:schemeClr val="bg1"/>
                </a:solidFill>
                <a:latin typeface="Futura PT Demi" panose="020B0502020204020303" pitchFamily="34" charset="77"/>
              </a:defRPr>
            </a:lvl1pPr>
          </a:lstStyle>
          <a:p>
            <a:pPr marL="0" lvl="0" indent="0">
              <a:buNone/>
            </a:pPr>
            <a:r>
              <a:rPr lang="de-DE" dirty="0" err="1"/>
              <a:t>Subline</a:t>
            </a:r>
            <a:endParaRPr lang="en-US" dirty="0"/>
          </a:p>
        </p:txBody>
      </p:sp>
      <p:sp>
        <p:nvSpPr>
          <p:cNvPr id="7" name="Bildplatzhalter 2"/>
          <p:cNvSpPr>
            <a:spLocks noGrp="1"/>
          </p:cNvSpPr>
          <p:nvPr>
            <p:ph type="pic" sz="quarter" idx="11" hasCustomPrompt="1"/>
          </p:nvPr>
        </p:nvSpPr>
        <p:spPr>
          <a:xfrm>
            <a:off x="9557616" y="1296362"/>
            <a:ext cx="2160588" cy="2575702"/>
          </a:xfrm>
          <a:prstGeom prst="rect">
            <a:avLst/>
          </a:prstGeom>
          <a:solidFill>
            <a:schemeClr val="bg1">
              <a:lumMod val="95000"/>
            </a:schemeClr>
          </a:solidFill>
        </p:spPr>
        <p:txBody>
          <a:bodyPr anchor="ctr"/>
          <a:lstStyle>
            <a:lvl1pPr algn="ctr">
              <a:defRPr sz="800" b="0" i="0" baseline="0">
                <a:latin typeface="Futura PT Book" panose="020B0502020204020303" pitchFamily="34" charset="77"/>
                <a:ea typeface="Roboto Condensed Light" charset="0"/>
                <a:cs typeface="Roboto Condensed Light" charset="0"/>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en-US" noProof="0"/>
              <a:t>Picture of the Element </a:t>
            </a:r>
          </a:p>
        </p:txBody>
      </p:sp>
      <p:sp>
        <p:nvSpPr>
          <p:cNvPr id="8" name="Textplatzhalter 3"/>
          <p:cNvSpPr>
            <a:spLocks noGrp="1"/>
          </p:cNvSpPr>
          <p:nvPr>
            <p:ph type="body" sz="quarter" idx="27" hasCustomPrompt="1"/>
          </p:nvPr>
        </p:nvSpPr>
        <p:spPr>
          <a:xfrm>
            <a:off x="9557616" y="5373216"/>
            <a:ext cx="2160588" cy="1080121"/>
          </a:xfrm>
          <a:prstGeom prst="rect">
            <a:avLst/>
          </a:prstGeom>
          <a:noFill/>
        </p:spPr>
        <p:txBody>
          <a:bodyPr wrap="square" lIns="72000" tIns="36000" rIns="72000" bIns="36000">
            <a:normAutofit/>
          </a:bodyPr>
          <a:lstStyle>
            <a:lvl1pPr marL="171450" indent="-171450" algn="l">
              <a:buFont typeface="Arial" charset="0"/>
              <a:buChar char="•"/>
              <a:defRPr sz="1050" b="0" i="0">
                <a:solidFill>
                  <a:schemeClr val="accent5"/>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Feature</a:t>
            </a:r>
          </a:p>
        </p:txBody>
      </p:sp>
      <p:sp>
        <p:nvSpPr>
          <p:cNvPr id="9" name="Textplatzhalter 3"/>
          <p:cNvSpPr>
            <a:spLocks noGrp="1"/>
          </p:cNvSpPr>
          <p:nvPr>
            <p:ph type="body" sz="quarter" idx="28" hasCustomPrompt="1"/>
          </p:nvPr>
        </p:nvSpPr>
        <p:spPr>
          <a:xfrm>
            <a:off x="9557616" y="4005009"/>
            <a:ext cx="2160588" cy="288087"/>
          </a:xfrm>
          <a:prstGeom prst="rect">
            <a:avLst/>
          </a:prstGeom>
          <a:noFill/>
        </p:spPr>
        <p:txBody>
          <a:bodyPr wrap="square" lIns="72000" tIns="36000" rIns="72000" bIns="36000">
            <a:normAutofit/>
          </a:bodyPr>
          <a:lstStyle>
            <a:lvl1pPr marL="0" indent="0" algn="l">
              <a:buFont typeface="Arial" charset="0"/>
              <a:buNone/>
              <a:defRPr sz="1400" b="1" i="0">
                <a:solidFill>
                  <a:schemeClr val="tx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Header</a:t>
            </a:r>
          </a:p>
        </p:txBody>
      </p:sp>
      <p:sp>
        <p:nvSpPr>
          <p:cNvPr id="10" name="Textplatzhalter 3"/>
          <p:cNvSpPr>
            <a:spLocks noGrp="1"/>
          </p:cNvSpPr>
          <p:nvPr>
            <p:ph type="body" sz="quarter" idx="29" hasCustomPrompt="1"/>
          </p:nvPr>
        </p:nvSpPr>
        <p:spPr>
          <a:xfrm>
            <a:off x="9557616" y="4293096"/>
            <a:ext cx="2160588" cy="947175"/>
          </a:xfrm>
          <a:prstGeom prst="rect">
            <a:avLst/>
          </a:prstGeom>
          <a:noFill/>
        </p:spPr>
        <p:txBody>
          <a:bodyPr wrap="square" lIns="72000" tIns="36000" rIns="72000" bIns="36000">
            <a:normAutofit/>
          </a:bodyPr>
          <a:lstStyle>
            <a:lvl1pPr marL="0" indent="0" algn="l">
              <a:buFont typeface="Arial" charset="0"/>
              <a:buNone/>
              <a:defRPr sz="1050" b="0" i="0">
                <a:solidFill>
                  <a:schemeClr val="tx1"/>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Description</a:t>
            </a:r>
          </a:p>
        </p:txBody>
      </p:sp>
      <p:sp>
        <p:nvSpPr>
          <p:cNvPr id="11" name="Bildplatzhalter 2"/>
          <p:cNvSpPr>
            <a:spLocks noGrp="1"/>
          </p:cNvSpPr>
          <p:nvPr>
            <p:ph type="pic" sz="quarter" idx="32" hasCustomPrompt="1"/>
          </p:nvPr>
        </p:nvSpPr>
        <p:spPr>
          <a:xfrm>
            <a:off x="7268730" y="1296362"/>
            <a:ext cx="2160588" cy="2575702"/>
          </a:xfrm>
          <a:prstGeom prst="rect">
            <a:avLst/>
          </a:prstGeom>
          <a:solidFill>
            <a:schemeClr val="bg1">
              <a:lumMod val="95000"/>
            </a:schemeClr>
          </a:solidFill>
        </p:spPr>
        <p:txBody>
          <a:bodyPr anchor="ctr"/>
          <a:lstStyle>
            <a:lvl1pPr algn="ctr">
              <a:defRPr sz="800" b="0" i="0" baseline="0">
                <a:latin typeface="Futura PT Book" panose="020B0502020204020303" pitchFamily="34" charset="77"/>
                <a:ea typeface="Roboto Condensed Light" charset="0"/>
                <a:cs typeface="Roboto Condensed Light" charset="0"/>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en-US" noProof="0"/>
              <a:t>Picture of the Element </a:t>
            </a:r>
          </a:p>
        </p:txBody>
      </p:sp>
      <p:sp>
        <p:nvSpPr>
          <p:cNvPr id="12" name="Textplatzhalter 3"/>
          <p:cNvSpPr>
            <a:spLocks noGrp="1"/>
          </p:cNvSpPr>
          <p:nvPr>
            <p:ph type="body" sz="quarter" idx="34" hasCustomPrompt="1"/>
          </p:nvPr>
        </p:nvSpPr>
        <p:spPr>
          <a:xfrm>
            <a:off x="7268730" y="5373216"/>
            <a:ext cx="2160588" cy="1080121"/>
          </a:xfrm>
          <a:prstGeom prst="rect">
            <a:avLst/>
          </a:prstGeom>
          <a:noFill/>
        </p:spPr>
        <p:txBody>
          <a:bodyPr wrap="square" lIns="72000" tIns="36000" rIns="72000" bIns="36000">
            <a:normAutofit/>
          </a:bodyPr>
          <a:lstStyle>
            <a:lvl1pPr marL="171450" indent="-171450" algn="l">
              <a:buFont typeface="Arial" charset="0"/>
              <a:buChar char="•"/>
              <a:defRPr sz="1050" b="0" i="0">
                <a:solidFill>
                  <a:schemeClr val="accent5"/>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Feature</a:t>
            </a:r>
          </a:p>
        </p:txBody>
      </p:sp>
      <p:sp>
        <p:nvSpPr>
          <p:cNvPr id="13" name="Textplatzhalter 3"/>
          <p:cNvSpPr>
            <a:spLocks noGrp="1"/>
          </p:cNvSpPr>
          <p:nvPr>
            <p:ph type="body" sz="quarter" idx="35" hasCustomPrompt="1"/>
          </p:nvPr>
        </p:nvSpPr>
        <p:spPr>
          <a:xfrm>
            <a:off x="7268730" y="4005009"/>
            <a:ext cx="2160588" cy="288087"/>
          </a:xfrm>
          <a:prstGeom prst="rect">
            <a:avLst/>
          </a:prstGeom>
          <a:noFill/>
        </p:spPr>
        <p:txBody>
          <a:bodyPr wrap="square" lIns="72000" tIns="36000" rIns="72000" bIns="36000">
            <a:normAutofit/>
          </a:bodyPr>
          <a:lstStyle>
            <a:lvl1pPr marL="0" indent="0" algn="l">
              <a:buFont typeface="Arial" charset="0"/>
              <a:buNone/>
              <a:defRPr sz="1400" b="1" i="0">
                <a:solidFill>
                  <a:schemeClr val="tx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Header</a:t>
            </a:r>
          </a:p>
        </p:txBody>
      </p:sp>
      <p:sp>
        <p:nvSpPr>
          <p:cNvPr id="18" name="Textplatzhalter 3"/>
          <p:cNvSpPr>
            <a:spLocks noGrp="1"/>
          </p:cNvSpPr>
          <p:nvPr>
            <p:ph type="body" sz="quarter" idx="36" hasCustomPrompt="1"/>
          </p:nvPr>
        </p:nvSpPr>
        <p:spPr>
          <a:xfrm>
            <a:off x="7268730" y="4293096"/>
            <a:ext cx="2160588" cy="947175"/>
          </a:xfrm>
          <a:prstGeom prst="rect">
            <a:avLst/>
          </a:prstGeom>
          <a:noFill/>
        </p:spPr>
        <p:txBody>
          <a:bodyPr wrap="square" lIns="72000" tIns="36000" rIns="72000" bIns="36000">
            <a:normAutofit/>
          </a:bodyPr>
          <a:lstStyle>
            <a:lvl1pPr marL="0" indent="0" algn="l">
              <a:buFont typeface="Arial" charset="0"/>
              <a:buNone/>
              <a:defRPr sz="1050" b="0" i="0">
                <a:solidFill>
                  <a:schemeClr val="tx1"/>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Description</a:t>
            </a:r>
          </a:p>
        </p:txBody>
      </p:sp>
      <p:sp>
        <p:nvSpPr>
          <p:cNvPr id="19" name="Bildplatzhalter 2"/>
          <p:cNvSpPr>
            <a:spLocks noGrp="1"/>
          </p:cNvSpPr>
          <p:nvPr>
            <p:ph type="pic" sz="quarter" idx="37" hasCustomPrompt="1"/>
          </p:nvPr>
        </p:nvSpPr>
        <p:spPr>
          <a:xfrm>
            <a:off x="4993672" y="1296362"/>
            <a:ext cx="2160588" cy="2575702"/>
          </a:xfrm>
          <a:prstGeom prst="rect">
            <a:avLst/>
          </a:prstGeom>
          <a:solidFill>
            <a:schemeClr val="bg1">
              <a:lumMod val="95000"/>
            </a:schemeClr>
          </a:solidFill>
        </p:spPr>
        <p:txBody>
          <a:bodyPr anchor="ctr"/>
          <a:lstStyle>
            <a:lvl1pPr algn="ctr">
              <a:defRPr sz="800" b="0" i="0" baseline="0">
                <a:latin typeface="Futura PT Book" panose="020B0502020204020303" pitchFamily="34" charset="77"/>
                <a:ea typeface="Roboto Condensed Light" charset="0"/>
                <a:cs typeface="Roboto Condensed Light" charset="0"/>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en-US" noProof="0"/>
              <a:t>Picture of the Element </a:t>
            </a:r>
          </a:p>
        </p:txBody>
      </p:sp>
      <p:sp>
        <p:nvSpPr>
          <p:cNvPr id="20" name="Textplatzhalter 3"/>
          <p:cNvSpPr>
            <a:spLocks noGrp="1"/>
          </p:cNvSpPr>
          <p:nvPr>
            <p:ph type="body" sz="quarter" idx="39" hasCustomPrompt="1"/>
          </p:nvPr>
        </p:nvSpPr>
        <p:spPr>
          <a:xfrm>
            <a:off x="4993672" y="5373216"/>
            <a:ext cx="2160588" cy="1080121"/>
          </a:xfrm>
          <a:prstGeom prst="rect">
            <a:avLst/>
          </a:prstGeom>
          <a:noFill/>
        </p:spPr>
        <p:txBody>
          <a:bodyPr wrap="square" lIns="72000" tIns="36000" rIns="72000" bIns="36000">
            <a:normAutofit/>
          </a:bodyPr>
          <a:lstStyle>
            <a:lvl1pPr marL="171450" indent="-171450" algn="l">
              <a:buFont typeface="Arial" charset="0"/>
              <a:buChar char="•"/>
              <a:defRPr sz="1050" b="0" i="0">
                <a:solidFill>
                  <a:schemeClr val="accent5"/>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Feature</a:t>
            </a:r>
          </a:p>
        </p:txBody>
      </p:sp>
      <p:sp>
        <p:nvSpPr>
          <p:cNvPr id="21" name="Textplatzhalter 3"/>
          <p:cNvSpPr>
            <a:spLocks noGrp="1"/>
          </p:cNvSpPr>
          <p:nvPr>
            <p:ph type="body" sz="quarter" idx="40" hasCustomPrompt="1"/>
          </p:nvPr>
        </p:nvSpPr>
        <p:spPr>
          <a:xfrm>
            <a:off x="4993672" y="4005009"/>
            <a:ext cx="2160588" cy="288087"/>
          </a:xfrm>
          <a:prstGeom prst="rect">
            <a:avLst/>
          </a:prstGeom>
          <a:noFill/>
        </p:spPr>
        <p:txBody>
          <a:bodyPr wrap="square" lIns="72000" tIns="36000" rIns="72000" bIns="36000">
            <a:normAutofit/>
          </a:bodyPr>
          <a:lstStyle>
            <a:lvl1pPr marL="0" indent="0" algn="l">
              <a:buFont typeface="Arial" charset="0"/>
              <a:buNone/>
              <a:defRPr sz="1400" b="1" i="0">
                <a:solidFill>
                  <a:schemeClr val="tx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Header</a:t>
            </a:r>
          </a:p>
        </p:txBody>
      </p:sp>
      <p:sp>
        <p:nvSpPr>
          <p:cNvPr id="22" name="Textplatzhalter 3"/>
          <p:cNvSpPr>
            <a:spLocks noGrp="1"/>
          </p:cNvSpPr>
          <p:nvPr>
            <p:ph type="body" sz="quarter" idx="41" hasCustomPrompt="1"/>
          </p:nvPr>
        </p:nvSpPr>
        <p:spPr>
          <a:xfrm>
            <a:off x="4993672" y="4293096"/>
            <a:ext cx="2160588" cy="947175"/>
          </a:xfrm>
          <a:prstGeom prst="rect">
            <a:avLst/>
          </a:prstGeom>
          <a:noFill/>
        </p:spPr>
        <p:txBody>
          <a:bodyPr wrap="square" lIns="72000" tIns="36000" rIns="72000" bIns="36000">
            <a:normAutofit/>
          </a:bodyPr>
          <a:lstStyle>
            <a:lvl1pPr marL="0" indent="0" algn="l">
              <a:buFont typeface="Arial" charset="0"/>
              <a:buNone/>
              <a:defRPr sz="1050" b="0" i="0">
                <a:solidFill>
                  <a:schemeClr val="tx1"/>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Description</a:t>
            </a:r>
          </a:p>
        </p:txBody>
      </p:sp>
      <p:sp>
        <p:nvSpPr>
          <p:cNvPr id="23" name="Bildplatzhalter 2"/>
          <p:cNvSpPr>
            <a:spLocks noGrp="1"/>
          </p:cNvSpPr>
          <p:nvPr>
            <p:ph type="pic" sz="quarter" idx="42" hasCustomPrompt="1"/>
          </p:nvPr>
        </p:nvSpPr>
        <p:spPr>
          <a:xfrm>
            <a:off x="2711624" y="1296362"/>
            <a:ext cx="2160588" cy="2575702"/>
          </a:xfrm>
          <a:prstGeom prst="rect">
            <a:avLst/>
          </a:prstGeom>
          <a:solidFill>
            <a:schemeClr val="bg1">
              <a:lumMod val="95000"/>
            </a:schemeClr>
          </a:solidFill>
        </p:spPr>
        <p:txBody>
          <a:bodyPr anchor="ctr"/>
          <a:lstStyle>
            <a:lvl1pPr algn="ctr">
              <a:defRPr sz="800" b="0" i="0" baseline="0">
                <a:latin typeface="Futura PT Book" panose="020B0502020204020303" pitchFamily="34" charset="77"/>
                <a:ea typeface="Roboto Condensed Light" charset="0"/>
                <a:cs typeface="Roboto Condensed Light" charset="0"/>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en-US" noProof="0"/>
              <a:t>Picture of the Element </a:t>
            </a:r>
          </a:p>
        </p:txBody>
      </p:sp>
      <p:sp>
        <p:nvSpPr>
          <p:cNvPr id="24" name="Textplatzhalter 3"/>
          <p:cNvSpPr>
            <a:spLocks noGrp="1"/>
          </p:cNvSpPr>
          <p:nvPr>
            <p:ph type="body" sz="quarter" idx="44" hasCustomPrompt="1"/>
          </p:nvPr>
        </p:nvSpPr>
        <p:spPr>
          <a:xfrm>
            <a:off x="2711624" y="5373216"/>
            <a:ext cx="2160588" cy="1080121"/>
          </a:xfrm>
          <a:prstGeom prst="rect">
            <a:avLst/>
          </a:prstGeom>
          <a:noFill/>
        </p:spPr>
        <p:txBody>
          <a:bodyPr wrap="square" lIns="72000" tIns="36000" rIns="72000" bIns="36000">
            <a:normAutofit/>
          </a:bodyPr>
          <a:lstStyle>
            <a:lvl1pPr marL="171450" indent="-171450" algn="l">
              <a:buFont typeface="Arial" charset="0"/>
              <a:buChar char="•"/>
              <a:defRPr sz="1050" b="0" i="0">
                <a:solidFill>
                  <a:schemeClr val="accent5"/>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Feature</a:t>
            </a:r>
          </a:p>
        </p:txBody>
      </p:sp>
      <p:sp>
        <p:nvSpPr>
          <p:cNvPr id="25" name="Textplatzhalter 3"/>
          <p:cNvSpPr>
            <a:spLocks noGrp="1"/>
          </p:cNvSpPr>
          <p:nvPr>
            <p:ph type="body" sz="quarter" idx="45" hasCustomPrompt="1"/>
          </p:nvPr>
        </p:nvSpPr>
        <p:spPr>
          <a:xfrm>
            <a:off x="2711624" y="4005009"/>
            <a:ext cx="2160588" cy="288087"/>
          </a:xfrm>
          <a:prstGeom prst="rect">
            <a:avLst/>
          </a:prstGeom>
          <a:noFill/>
        </p:spPr>
        <p:txBody>
          <a:bodyPr wrap="square" lIns="72000" tIns="36000" rIns="72000" bIns="36000">
            <a:normAutofit/>
          </a:bodyPr>
          <a:lstStyle>
            <a:lvl1pPr marL="0" indent="0" algn="l">
              <a:buFont typeface="Arial" charset="0"/>
              <a:buNone/>
              <a:defRPr sz="1400" b="1" i="0">
                <a:solidFill>
                  <a:schemeClr val="tx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Header</a:t>
            </a:r>
          </a:p>
        </p:txBody>
      </p:sp>
      <p:sp>
        <p:nvSpPr>
          <p:cNvPr id="26" name="Textplatzhalter 3"/>
          <p:cNvSpPr>
            <a:spLocks noGrp="1"/>
          </p:cNvSpPr>
          <p:nvPr>
            <p:ph type="body" sz="quarter" idx="46" hasCustomPrompt="1"/>
          </p:nvPr>
        </p:nvSpPr>
        <p:spPr>
          <a:xfrm>
            <a:off x="2711624" y="4293096"/>
            <a:ext cx="2160588" cy="947175"/>
          </a:xfrm>
          <a:prstGeom prst="rect">
            <a:avLst/>
          </a:prstGeom>
          <a:noFill/>
        </p:spPr>
        <p:txBody>
          <a:bodyPr wrap="square" lIns="72000" tIns="36000" rIns="72000" bIns="36000">
            <a:normAutofit/>
          </a:bodyPr>
          <a:lstStyle>
            <a:lvl1pPr marL="0" indent="0" algn="l">
              <a:buFont typeface="Arial" charset="0"/>
              <a:buNone/>
              <a:defRPr sz="1050" b="0" i="0">
                <a:solidFill>
                  <a:schemeClr val="tx1"/>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Description</a:t>
            </a:r>
          </a:p>
        </p:txBody>
      </p:sp>
      <p:sp>
        <p:nvSpPr>
          <p:cNvPr id="27" name="Bildplatzhalter 2"/>
          <p:cNvSpPr>
            <a:spLocks noGrp="1"/>
          </p:cNvSpPr>
          <p:nvPr>
            <p:ph type="pic" sz="quarter" idx="47" hasCustomPrompt="1"/>
          </p:nvPr>
        </p:nvSpPr>
        <p:spPr>
          <a:xfrm>
            <a:off x="436067" y="1296362"/>
            <a:ext cx="2160588" cy="2575702"/>
          </a:xfrm>
          <a:prstGeom prst="rect">
            <a:avLst/>
          </a:prstGeom>
          <a:solidFill>
            <a:schemeClr val="bg1">
              <a:lumMod val="95000"/>
            </a:schemeClr>
          </a:solidFill>
        </p:spPr>
        <p:txBody>
          <a:bodyPr anchor="ctr"/>
          <a:lstStyle>
            <a:lvl1pPr algn="ctr">
              <a:defRPr sz="800" b="0" i="0" baseline="0">
                <a:latin typeface="Futura PT Book" panose="020B0502020204020303" pitchFamily="34" charset="77"/>
                <a:ea typeface="Roboto Condensed Light" charset="0"/>
                <a:cs typeface="Roboto Condensed Light" charset="0"/>
              </a:defRPr>
            </a:lvl1pPr>
          </a:lstStyle>
          <a:p>
            <a:pPr marL="457189" marR="0" lvl="0" indent="-457189" algn="l" defTabSz="609585" rtl="0" eaLnBrk="1" fontAlgn="auto" latinLnBrk="0" hangingPunct="1">
              <a:lnSpc>
                <a:spcPct val="100000"/>
              </a:lnSpc>
              <a:spcBef>
                <a:spcPct val="20000"/>
              </a:spcBef>
              <a:spcAft>
                <a:spcPts val="0"/>
              </a:spcAft>
              <a:buClrTx/>
              <a:buSzTx/>
              <a:buFont typeface="Arial"/>
              <a:buNone/>
              <a:tabLst/>
              <a:defRPr/>
            </a:pPr>
            <a:r>
              <a:rPr lang="en-US" noProof="0" dirty="0"/>
              <a:t>Picture of the Element </a:t>
            </a:r>
          </a:p>
        </p:txBody>
      </p:sp>
      <p:sp>
        <p:nvSpPr>
          <p:cNvPr id="28" name="Textplatzhalter 3"/>
          <p:cNvSpPr>
            <a:spLocks noGrp="1"/>
          </p:cNvSpPr>
          <p:nvPr>
            <p:ph type="body" sz="quarter" idx="49" hasCustomPrompt="1"/>
          </p:nvPr>
        </p:nvSpPr>
        <p:spPr>
          <a:xfrm>
            <a:off x="436067" y="5373216"/>
            <a:ext cx="2160588" cy="1080121"/>
          </a:xfrm>
          <a:prstGeom prst="rect">
            <a:avLst/>
          </a:prstGeom>
          <a:noFill/>
        </p:spPr>
        <p:txBody>
          <a:bodyPr wrap="square" lIns="72000" tIns="36000" rIns="72000" bIns="36000">
            <a:normAutofit/>
          </a:bodyPr>
          <a:lstStyle>
            <a:lvl1pPr marL="171450" indent="-171450" algn="l">
              <a:buFont typeface="Arial" charset="0"/>
              <a:buChar char="•"/>
              <a:defRPr sz="1050" b="0" i="0">
                <a:solidFill>
                  <a:schemeClr val="accent5"/>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Feature</a:t>
            </a:r>
          </a:p>
        </p:txBody>
      </p:sp>
      <p:sp>
        <p:nvSpPr>
          <p:cNvPr id="29" name="Textplatzhalter 3"/>
          <p:cNvSpPr>
            <a:spLocks noGrp="1"/>
          </p:cNvSpPr>
          <p:nvPr>
            <p:ph type="body" sz="quarter" idx="50" hasCustomPrompt="1"/>
          </p:nvPr>
        </p:nvSpPr>
        <p:spPr>
          <a:xfrm>
            <a:off x="436067" y="4005009"/>
            <a:ext cx="2160588" cy="288087"/>
          </a:xfrm>
          <a:prstGeom prst="rect">
            <a:avLst/>
          </a:prstGeom>
          <a:noFill/>
        </p:spPr>
        <p:txBody>
          <a:bodyPr wrap="square" lIns="72000" tIns="36000" rIns="72000" bIns="36000">
            <a:normAutofit/>
          </a:bodyPr>
          <a:lstStyle>
            <a:lvl1pPr marL="0" indent="0" algn="l">
              <a:buFont typeface="Arial" charset="0"/>
              <a:buNone/>
              <a:defRPr sz="1400" b="1" i="0">
                <a:solidFill>
                  <a:schemeClr val="tx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Header</a:t>
            </a:r>
          </a:p>
        </p:txBody>
      </p:sp>
      <p:sp>
        <p:nvSpPr>
          <p:cNvPr id="30" name="Textplatzhalter 3"/>
          <p:cNvSpPr>
            <a:spLocks noGrp="1"/>
          </p:cNvSpPr>
          <p:nvPr>
            <p:ph type="body" sz="quarter" idx="51" hasCustomPrompt="1"/>
          </p:nvPr>
        </p:nvSpPr>
        <p:spPr>
          <a:xfrm>
            <a:off x="436067" y="4293096"/>
            <a:ext cx="2160588" cy="947175"/>
          </a:xfrm>
          <a:prstGeom prst="rect">
            <a:avLst/>
          </a:prstGeom>
          <a:noFill/>
        </p:spPr>
        <p:txBody>
          <a:bodyPr wrap="square" lIns="72000" tIns="36000" rIns="72000" bIns="36000">
            <a:normAutofit/>
          </a:bodyPr>
          <a:lstStyle>
            <a:lvl1pPr marL="0" indent="0" algn="l">
              <a:buFont typeface="Arial" charset="0"/>
              <a:buNone/>
              <a:defRPr sz="1050" b="0" i="0">
                <a:solidFill>
                  <a:schemeClr val="tx1"/>
                </a:solidFill>
                <a:latin typeface="Futura PT Book"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Description</a:t>
            </a:r>
          </a:p>
        </p:txBody>
      </p:sp>
    </p:spTree>
    <p:extLst>
      <p:ext uri="{BB962C8B-B14F-4D97-AF65-F5344CB8AC3E}">
        <p14:creationId xmlns:p14="http://schemas.microsoft.com/office/powerpoint/2010/main" val="612384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Empty with headlin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36067" y="419860"/>
            <a:ext cx="5645877" cy="464413"/>
          </a:xfrm>
          <a:prstGeom prst="rect">
            <a:avLst/>
          </a:prstGeom>
          <a:noFill/>
        </p:spPr>
        <p:txBody>
          <a:bodyPr vert="horz" wrap="none" lIns="108000" tIns="36000" rIns="108000" bIns="36000" anchor="ctr">
            <a:spAutoFit/>
          </a:bodyPr>
          <a:lstStyle>
            <a:lvl1pPr>
              <a:defRPr lang="de-DE" sz="2800" dirty="0">
                <a:solidFill>
                  <a:srgbClr val="262626"/>
                </a:solidFill>
              </a:defRPr>
            </a:lvl1pPr>
          </a:lstStyle>
          <a:p>
            <a:pPr lvl="0"/>
            <a:r>
              <a:rPr lang="de-DE" dirty="0"/>
              <a:t>MASTERTITELFORMAT BEARBEITEN</a:t>
            </a:r>
          </a:p>
        </p:txBody>
      </p:sp>
      <p:sp>
        <p:nvSpPr>
          <p:cNvPr id="8" name="Text Placeholder 13">
            <a:extLst>
              <a:ext uri="{FF2B5EF4-FFF2-40B4-BE49-F238E27FC236}">
                <a16:creationId xmlns:a16="http://schemas.microsoft.com/office/drawing/2014/main" id="{A805F743-AB52-9346-A24B-193195CF1117}"/>
              </a:ext>
            </a:extLst>
          </p:cNvPr>
          <p:cNvSpPr>
            <a:spLocks noGrp="1"/>
          </p:cNvSpPr>
          <p:nvPr>
            <p:ph type="body" sz="quarter" idx="10" hasCustomPrompt="1"/>
          </p:nvPr>
        </p:nvSpPr>
        <p:spPr>
          <a:xfrm>
            <a:off x="436068" y="887802"/>
            <a:ext cx="788778" cy="232174"/>
          </a:xfrm>
          <a:prstGeom prst="rect">
            <a:avLst/>
          </a:prstGeom>
          <a:solidFill>
            <a:schemeClr val="accent2"/>
          </a:solidFill>
        </p:spPr>
        <p:txBody>
          <a:bodyPr vert="horz" wrap="none" lIns="108000" tIns="18000" rIns="108000" bIns="18000" rtlCol="0" anchor="ctr">
            <a:spAutoFit/>
          </a:bodyPr>
          <a:lstStyle>
            <a:lvl1pPr>
              <a:defRPr lang="en-US" sz="1400" b="1" dirty="0">
                <a:solidFill>
                  <a:schemeClr val="bg1"/>
                </a:solidFill>
                <a:latin typeface="Futura PT Demi" panose="020B0502020204020303" pitchFamily="34" charset="77"/>
              </a:defRPr>
            </a:lvl1pPr>
          </a:lstStyle>
          <a:p>
            <a:pPr marL="0" lvl="0" indent="0">
              <a:buNone/>
            </a:pPr>
            <a:r>
              <a:rPr lang="de-DE" dirty="0" err="1"/>
              <a:t>Subline</a:t>
            </a:r>
            <a:endParaRPr lang="en-US" dirty="0"/>
          </a:p>
        </p:txBody>
      </p:sp>
    </p:spTree>
    <p:extLst>
      <p:ext uri="{BB962C8B-B14F-4D97-AF65-F5344CB8AC3E}">
        <p14:creationId xmlns:p14="http://schemas.microsoft.com/office/powerpoint/2010/main" val="1043892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Empty with headlin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36067" y="419860"/>
            <a:ext cx="5645877" cy="464413"/>
          </a:xfrm>
          <a:prstGeom prst="rect">
            <a:avLst/>
          </a:prstGeom>
          <a:noFill/>
        </p:spPr>
        <p:txBody>
          <a:bodyPr vert="horz" wrap="none" lIns="108000" tIns="36000" rIns="108000" bIns="36000" anchor="ctr">
            <a:spAutoFit/>
          </a:bodyPr>
          <a:lstStyle>
            <a:lvl1pPr>
              <a:defRPr lang="de-DE" sz="2800" dirty="0">
                <a:solidFill>
                  <a:srgbClr val="262626"/>
                </a:solidFill>
              </a:defRPr>
            </a:lvl1pPr>
          </a:lstStyle>
          <a:p>
            <a:pPr lvl="0"/>
            <a:r>
              <a:rPr lang="de-DE" dirty="0"/>
              <a:t>MASTERTITELFORMAT BEARBEITEN</a:t>
            </a:r>
          </a:p>
        </p:txBody>
      </p:sp>
    </p:spTree>
    <p:extLst>
      <p:ext uri="{BB962C8B-B14F-4D97-AF65-F5344CB8AC3E}">
        <p14:creationId xmlns:p14="http://schemas.microsoft.com/office/powerpoint/2010/main" val="35735523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Empty with headline">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53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ighlight image with small text below">
    <p:spTree>
      <p:nvGrpSpPr>
        <p:cNvPr id="1" name=""/>
        <p:cNvGrpSpPr/>
        <p:nvPr/>
      </p:nvGrpSpPr>
      <p:grpSpPr>
        <a:xfrm>
          <a:off x="0" y="0"/>
          <a:ext cx="0" cy="0"/>
          <a:chOff x="0" y="0"/>
          <a:chExt cx="0" cy="0"/>
        </a:xfrm>
      </p:grpSpPr>
      <p:sp>
        <p:nvSpPr>
          <p:cNvPr id="14" name="Bildplatzhalter 4"/>
          <p:cNvSpPr>
            <a:spLocks noGrp="1"/>
          </p:cNvSpPr>
          <p:nvPr>
            <p:ph type="pic" sz="quarter" idx="14"/>
          </p:nvPr>
        </p:nvSpPr>
        <p:spPr>
          <a:xfrm>
            <a:off x="0" y="3"/>
            <a:ext cx="12192000" cy="4005061"/>
          </a:xfrm>
          <a:prstGeom prst="rect">
            <a:avLst/>
          </a:prstGeom>
        </p:spPr>
        <p:txBody>
          <a:bodyPr anchor="ctr"/>
          <a:lstStyle>
            <a:lvl1pPr marL="0" indent="0" algn="ctr">
              <a:buNone/>
              <a:defRPr/>
            </a:lvl1pPr>
          </a:lstStyle>
          <a:p>
            <a:r>
              <a:rPr lang="de-DE"/>
              <a:t>Bild durch Klicken auf Symbol hinzufügen</a:t>
            </a:r>
          </a:p>
        </p:txBody>
      </p:sp>
      <p:sp>
        <p:nvSpPr>
          <p:cNvPr id="7" name="Inhaltsplatzhalter 6"/>
          <p:cNvSpPr>
            <a:spLocks noGrp="1"/>
          </p:cNvSpPr>
          <p:nvPr>
            <p:ph sz="quarter" idx="10" hasCustomPrompt="1"/>
          </p:nvPr>
        </p:nvSpPr>
        <p:spPr>
          <a:xfrm>
            <a:off x="436068" y="4380279"/>
            <a:ext cx="5774118" cy="428062"/>
          </a:xfrm>
          <a:prstGeom prst="rect">
            <a:avLst/>
          </a:prstGeom>
          <a:solidFill>
            <a:schemeClr val="tx2"/>
          </a:solidFill>
        </p:spPr>
        <p:txBody>
          <a:bodyPr wrap="none" lIns="108000" tIns="18000" rIns="108000" bIns="18000" anchor="ctr">
            <a:spAutoFit/>
          </a:bodyPr>
          <a:lstStyle>
            <a:lvl1pPr marL="0" indent="0">
              <a:buNone/>
              <a:defRPr lang="de-DE" sz="2800" b="0" i="0" kern="1200" dirty="0" smtClean="0">
                <a:solidFill>
                  <a:schemeClr val="bg1"/>
                </a:solidFill>
                <a:latin typeface="Futura PT Demi" panose="020B0502020204020303" pitchFamily="34" charset="77"/>
                <a:ea typeface="Roboto Condensed" charset="0"/>
                <a:cs typeface="Roboto Condensed" charset="0"/>
              </a:defRPr>
            </a:lvl1pPr>
          </a:lstStyle>
          <a:p>
            <a:pPr lvl="0"/>
            <a:r>
              <a:rPr lang="de-DE" dirty="0"/>
              <a:t>MASTERTEXTFORMAT BEARBEITEN</a:t>
            </a:r>
          </a:p>
        </p:txBody>
      </p:sp>
      <p:sp>
        <p:nvSpPr>
          <p:cNvPr id="3" name="Textplatzhalter 2"/>
          <p:cNvSpPr>
            <a:spLocks noGrp="1"/>
          </p:cNvSpPr>
          <p:nvPr>
            <p:ph type="body" sz="quarter" idx="15"/>
          </p:nvPr>
        </p:nvSpPr>
        <p:spPr>
          <a:xfrm>
            <a:off x="436563" y="4941167"/>
            <a:ext cx="11318875" cy="1583457"/>
          </a:xfrm>
          <a:prstGeom prst="rect">
            <a:avLst/>
          </a:prstGeom>
        </p:spPr>
        <p:txBody>
          <a:bodyPr numCol="2">
            <a:normAutofit/>
          </a:bodyPr>
          <a:lstStyle>
            <a:lvl1pPr marL="177800" indent="-177800">
              <a:buFont typeface="Arial" charset="0"/>
              <a:buChar char="•"/>
              <a:tabLst/>
              <a:defRPr sz="1200" b="0" i="0">
                <a:solidFill>
                  <a:schemeClr val="tx1"/>
                </a:solidFill>
                <a:latin typeface="Futura PT Book" panose="020B0502020204020303" pitchFamily="34" charset="77"/>
                <a:ea typeface="Roboto Condensed" charset="0"/>
                <a:cs typeface="Roboto Condensed" charset="0"/>
              </a:defRPr>
            </a:lvl1pPr>
            <a:lvl2pPr marL="357188" indent="-179388">
              <a:buFont typeface="Arial" charset="0"/>
              <a:buChar char="•"/>
              <a:tabLst/>
              <a:defRPr sz="1050" b="0" i="0">
                <a:latin typeface="Roboto Condensed" charset="0"/>
                <a:ea typeface="Roboto Condensed" charset="0"/>
                <a:cs typeface="Roboto Condensed" charset="0"/>
              </a:defRPr>
            </a:lvl2pPr>
            <a:lvl3pPr marL="536575" indent="-179388">
              <a:buFont typeface="Arial" charset="0"/>
              <a:buChar char="•"/>
              <a:tabLst/>
              <a:defRPr sz="1050" b="0" i="0">
                <a:latin typeface="Roboto Condensed" charset="0"/>
                <a:ea typeface="Roboto Condensed" charset="0"/>
                <a:cs typeface="Roboto Condensed" charset="0"/>
              </a:defRPr>
            </a:lvl3pPr>
            <a:lvl4pPr marL="714375" indent="-177800">
              <a:buFont typeface="Arial" charset="0"/>
              <a:buChar char="•"/>
              <a:tabLst/>
              <a:defRPr sz="1050" b="0" i="0">
                <a:latin typeface="Roboto Condensed" charset="0"/>
                <a:ea typeface="Roboto Condensed" charset="0"/>
                <a:cs typeface="Roboto Condensed" charset="0"/>
              </a:defRPr>
            </a:lvl4pPr>
            <a:lvl5pPr marL="893763" indent="-179388">
              <a:buFont typeface="Arial" charset="0"/>
              <a:buChar char="•"/>
              <a:tabLst/>
              <a:defRPr sz="1050" b="0" i="0">
                <a:latin typeface="Roboto Condensed" charset="0"/>
                <a:ea typeface="Roboto Condensed" charset="0"/>
                <a:cs typeface="Roboto Condensed" charset="0"/>
              </a:defRPr>
            </a:lvl5pPr>
          </a:lstStyle>
          <a:p>
            <a:pPr lvl="0"/>
            <a:r>
              <a:rPr lang="de-DE" dirty="0"/>
              <a:t>Mastertextformat bearbeiten
Zweite Ebene
Dritte Ebene
Vierte Ebene
Fünfte Ebene</a:t>
            </a:r>
          </a:p>
        </p:txBody>
      </p:sp>
    </p:spTree>
    <p:extLst>
      <p:ext uri="{BB962C8B-B14F-4D97-AF65-F5344CB8AC3E}">
        <p14:creationId xmlns:p14="http://schemas.microsoft.com/office/powerpoint/2010/main" val="3019086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mpty with headline &amp; subheadlin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36067" y="419860"/>
            <a:ext cx="5645877" cy="464413"/>
          </a:xfrm>
          <a:prstGeom prst="rect">
            <a:avLst/>
          </a:prstGeom>
          <a:noFill/>
        </p:spPr>
        <p:txBody>
          <a:bodyPr vert="horz" wrap="none" lIns="108000" tIns="36000" rIns="108000" bIns="36000" anchor="ctr">
            <a:spAutoFit/>
          </a:bodyPr>
          <a:lstStyle>
            <a:lvl1pPr>
              <a:defRPr lang="de-DE" sz="2800" dirty="0">
                <a:solidFill>
                  <a:schemeClr val="tx1"/>
                </a:solidFill>
              </a:defRPr>
            </a:lvl1pPr>
          </a:lstStyle>
          <a:p>
            <a:pPr lvl="0"/>
            <a:r>
              <a:rPr lang="de-DE" dirty="0"/>
              <a:t>MASTERTITELFORMAT BEARBEITEN</a:t>
            </a:r>
          </a:p>
        </p:txBody>
      </p:sp>
      <p:sp>
        <p:nvSpPr>
          <p:cNvPr id="14" name="Text Placeholder 13"/>
          <p:cNvSpPr>
            <a:spLocks noGrp="1"/>
          </p:cNvSpPr>
          <p:nvPr>
            <p:ph type="body" sz="quarter" idx="10" hasCustomPrompt="1"/>
          </p:nvPr>
        </p:nvSpPr>
        <p:spPr>
          <a:xfrm>
            <a:off x="436068" y="918281"/>
            <a:ext cx="788778" cy="232174"/>
          </a:xfrm>
          <a:prstGeom prst="rect">
            <a:avLst/>
          </a:prstGeom>
          <a:solidFill>
            <a:schemeClr val="accent2"/>
          </a:solidFill>
        </p:spPr>
        <p:txBody>
          <a:bodyPr wrap="none" lIns="108000" tIns="18000" rIns="108000" bIns="18000" anchor="ctr">
            <a:spAutoFit/>
          </a:bodyPr>
          <a:lstStyle>
            <a:lvl1pPr marL="0" indent="0">
              <a:buNone/>
              <a:defRPr sz="1400" b="1" i="0">
                <a:solidFill>
                  <a:schemeClr val="bg1"/>
                </a:solidFill>
                <a:latin typeface="Futura PT Demi" panose="020B0502020204020303" pitchFamily="34" charset="77"/>
                <a:ea typeface="Roboto Condensed" panose="02000000000000000000" pitchFamily="2" charset="0"/>
                <a:cs typeface="Roboto Condensed" panose="02000000000000000000" pitchFamily="2" charset="0"/>
              </a:defRPr>
            </a:lvl1pPr>
            <a:lvl2pPr marL="609585" indent="0">
              <a:buNone/>
              <a:defRPr>
                <a:solidFill>
                  <a:schemeClr val="bg1"/>
                </a:solidFill>
              </a:defRPr>
            </a:lvl2pPr>
            <a:lvl3pPr marL="1219170" indent="0">
              <a:buNone/>
              <a:defRPr>
                <a:solidFill>
                  <a:schemeClr val="bg1"/>
                </a:solidFill>
              </a:defRPr>
            </a:lvl3pPr>
            <a:lvl4pPr marL="1828754" indent="0">
              <a:buNone/>
              <a:defRPr>
                <a:solidFill>
                  <a:schemeClr val="bg1"/>
                </a:solidFill>
              </a:defRPr>
            </a:lvl4pPr>
            <a:lvl5pPr marL="2438339" indent="0">
              <a:buNone/>
              <a:defRPr>
                <a:solidFill>
                  <a:schemeClr val="bg1"/>
                </a:solidFill>
              </a:defRPr>
            </a:lvl5pPr>
          </a:lstStyle>
          <a:p>
            <a:pPr lvl="0"/>
            <a:r>
              <a:rPr lang="de-DE" dirty="0" err="1"/>
              <a:t>Subline</a:t>
            </a:r>
            <a:endParaRPr lang="en-US" dirty="0"/>
          </a:p>
        </p:txBody>
      </p:sp>
      <p:sp>
        <p:nvSpPr>
          <p:cNvPr id="3" name="Textplatzhalter 2"/>
          <p:cNvSpPr>
            <a:spLocks noGrp="1"/>
          </p:cNvSpPr>
          <p:nvPr>
            <p:ph type="body" sz="quarter" idx="11"/>
          </p:nvPr>
        </p:nvSpPr>
        <p:spPr>
          <a:xfrm>
            <a:off x="8400256" y="1328286"/>
            <a:ext cx="3355677" cy="5053042"/>
          </a:xfrm>
          <a:prstGeom prst="rect">
            <a:avLst/>
          </a:prstGeom>
        </p:spPr>
        <p:txBody>
          <a:bodyPr/>
          <a:lstStyle>
            <a:lvl1pPr marL="177800" indent="-177800">
              <a:tabLst/>
              <a:defRPr sz="1050" b="0" i="0">
                <a:solidFill>
                  <a:schemeClr val="tx1"/>
                </a:solidFill>
                <a:latin typeface="Futura PT Book" panose="020B0502020204020303" pitchFamily="34" charset="77"/>
                <a:ea typeface="Roboto Condensed" charset="0"/>
                <a:cs typeface="Roboto Condensed" charset="0"/>
              </a:defRPr>
            </a:lvl1pPr>
            <a:lvl2pPr marL="357188" indent="-179388">
              <a:tabLst/>
              <a:defRPr sz="1050" b="0" i="0">
                <a:latin typeface="Roboto Condensed" charset="0"/>
                <a:ea typeface="Roboto Condensed" charset="0"/>
                <a:cs typeface="Roboto Condensed" charset="0"/>
              </a:defRPr>
            </a:lvl2pPr>
            <a:lvl3pPr marL="536575" indent="-179388">
              <a:tabLst/>
              <a:defRPr sz="1050" b="0" i="0">
                <a:latin typeface="Roboto Condensed" charset="0"/>
                <a:ea typeface="Roboto Condensed" charset="0"/>
                <a:cs typeface="Roboto Condensed" charset="0"/>
              </a:defRPr>
            </a:lvl3pPr>
            <a:lvl4pPr marL="714375" indent="-177800">
              <a:tabLst/>
              <a:defRPr sz="1050" b="0" i="0">
                <a:latin typeface="Roboto Condensed" charset="0"/>
                <a:ea typeface="Roboto Condensed" charset="0"/>
                <a:cs typeface="Roboto Condensed" charset="0"/>
              </a:defRPr>
            </a:lvl4pPr>
            <a:lvl5pPr marL="893763" indent="-179388">
              <a:tabLst/>
              <a:defRPr sz="1050" b="0" i="0">
                <a:latin typeface="Roboto Condensed" charset="0"/>
                <a:ea typeface="Roboto Condensed" charset="0"/>
                <a:cs typeface="Roboto Condensed" charset="0"/>
              </a:defRPr>
            </a:lvl5pPr>
          </a:lstStyle>
          <a:p>
            <a:pPr lvl="0"/>
            <a:r>
              <a:rPr lang="de-DE"/>
              <a:t>Mastertextformat bearbeiten
Zweite Ebene
Dritte Ebene
Vierte Ebene
Fünfte Ebene</a:t>
            </a:r>
            <a:endParaRPr lang="de-DE" dirty="0"/>
          </a:p>
        </p:txBody>
      </p:sp>
      <p:cxnSp>
        <p:nvCxnSpPr>
          <p:cNvPr id="5" name="Gerade Verbindung mit Pfeil 4"/>
          <p:cNvCxnSpPr/>
          <p:nvPr userDrawn="1"/>
        </p:nvCxnSpPr>
        <p:spPr>
          <a:xfrm>
            <a:off x="436067" y="1228419"/>
            <a:ext cx="7832034" cy="0"/>
          </a:xfrm>
          <a:prstGeom prst="straightConnector1">
            <a:avLst/>
          </a:prstGeom>
          <a:ln w="28575">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12" name="Gerade Verbindung mit Pfeil 11"/>
          <p:cNvCxnSpPr/>
          <p:nvPr userDrawn="1"/>
        </p:nvCxnSpPr>
        <p:spPr>
          <a:xfrm>
            <a:off x="8390631" y="1228419"/>
            <a:ext cx="3371441" cy="0"/>
          </a:xfrm>
          <a:prstGeom prst="straightConnector1">
            <a:avLst/>
          </a:prstGeom>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5981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Sub &amp; Take-Away">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9413239-527E-DD47-90F7-4B88106AF286}"/>
              </a:ext>
            </a:extLst>
          </p:cNvPr>
          <p:cNvSpPr/>
          <p:nvPr userDrawn="1"/>
        </p:nvSpPr>
        <p:spPr>
          <a:xfrm>
            <a:off x="0" y="5711294"/>
            <a:ext cx="12191999" cy="114670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Inhaltsplatzhalter 6"/>
          <p:cNvSpPr>
            <a:spLocks noGrp="1"/>
          </p:cNvSpPr>
          <p:nvPr>
            <p:ph sz="quarter" idx="14" hasCustomPrompt="1"/>
          </p:nvPr>
        </p:nvSpPr>
        <p:spPr>
          <a:xfrm>
            <a:off x="457722" y="5860358"/>
            <a:ext cx="11276557" cy="836712"/>
          </a:xfrm>
          <a:prstGeom prst="rect">
            <a:avLst/>
          </a:prstGeom>
          <a:solidFill>
            <a:schemeClr val="tx1"/>
          </a:solidFill>
        </p:spPr>
        <p:txBody>
          <a:bodyPr anchor="ctr">
            <a:noAutofit/>
          </a:bodyPr>
          <a:lstStyle>
            <a:lvl1pPr marL="0" indent="0" algn="ctr">
              <a:buNone/>
              <a:defRPr lang="de-DE" sz="1400" b="1" i="0" kern="1200" dirty="0" smtClean="0">
                <a:solidFill>
                  <a:schemeClr val="bg2"/>
                </a:solidFill>
                <a:latin typeface="Futura PT Demi" panose="020B0502020204020303" pitchFamily="34" charset="77"/>
                <a:ea typeface="+mn-ea"/>
                <a:cs typeface="Futura PT Demi" panose="020B0502020204020303" pitchFamily="34" charset="77"/>
              </a:defRPr>
            </a:lvl1pPr>
          </a:lstStyle>
          <a:p>
            <a:pPr lvl="0"/>
            <a:r>
              <a:rPr lang="de-DE" dirty="0"/>
              <a:t>MASTERTEXTFORMAT BEARBEITEN</a:t>
            </a:r>
          </a:p>
        </p:txBody>
      </p:sp>
      <p:sp>
        <p:nvSpPr>
          <p:cNvPr id="6" name="Titel 1"/>
          <p:cNvSpPr>
            <a:spLocks noGrp="1"/>
          </p:cNvSpPr>
          <p:nvPr>
            <p:ph type="title" hasCustomPrompt="1"/>
          </p:nvPr>
        </p:nvSpPr>
        <p:spPr>
          <a:xfrm>
            <a:off x="436067" y="419860"/>
            <a:ext cx="5645877" cy="464413"/>
          </a:xfrm>
          <a:prstGeom prst="rect">
            <a:avLst/>
          </a:prstGeom>
          <a:noFill/>
        </p:spPr>
        <p:txBody>
          <a:bodyPr vert="horz" wrap="none" lIns="108000" tIns="36000" rIns="108000" bIns="36000" anchor="ctr">
            <a:spAutoFit/>
          </a:bodyPr>
          <a:lstStyle>
            <a:lvl1pPr>
              <a:defRPr lang="de-DE" sz="2800" dirty="0">
                <a:solidFill>
                  <a:schemeClr val="tx1"/>
                </a:solidFill>
              </a:defRPr>
            </a:lvl1pPr>
          </a:lstStyle>
          <a:p>
            <a:pPr lvl="0"/>
            <a:r>
              <a:rPr lang="de-DE" dirty="0"/>
              <a:t>MASTERTITELFORMAT BEARBEITEN</a:t>
            </a:r>
          </a:p>
        </p:txBody>
      </p:sp>
      <p:sp>
        <p:nvSpPr>
          <p:cNvPr id="14" name="Text Placeholder 13"/>
          <p:cNvSpPr>
            <a:spLocks noGrp="1"/>
          </p:cNvSpPr>
          <p:nvPr>
            <p:ph type="body" sz="quarter" idx="10" hasCustomPrompt="1"/>
          </p:nvPr>
        </p:nvSpPr>
        <p:spPr>
          <a:xfrm>
            <a:off x="436068" y="899233"/>
            <a:ext cx="788778" cy="232174"/>
          </a:xfrm>
          <a:prstGeom prst="rect">
            <a:avLst/>
          </a:prstGeom>
          <a:solidFill>
            <a:schemeClr val="accent2"/>
          </a:solidFill>
        </p:spPr>
        <p:txBody>
          <a:bodyPr vert="horz" wrap="none" lIns="108000" tIns="18000" rIns="108000" bIns="18000" rtlCol="0" anchor="ctr">
            <a:spAutoFit/>
          </a:bodyPr>
          <a:lstStyle>
            <a:lvl1pPr>
              <a:defRPr lang="en-US" sz="1400" b="1" dirty="0">
                <a:solidFill>
                  <a:schemeClr val="bg1"/>
                </a:solidFill>
                <a:latin typeface="Futura PT Demi" panose="020B0502020204020303" pitchFamily="34" charset="77"/>
              </a:defRPr>
            </a:lvl1pPr>
          </a:lstStyle>
          <a:p>
            <a:pPr marL="0" lvl="0" indent="0">
              <a:buNone/>
            </a:pPr>
            <a:r>
              <a:rPr lang="de-DE" dirty="0" err="1"/>
              <a:t>Subline</a:t>
            </a:r>
            <a:endParaRPr lang="en-US" dirty="0"/>
          </a:p>
        </p:txBody>
      </p:sp>
      <p:sp>
        <p:nvSpPr>
          <p:cNvPr id="7" name="Dreieck 6"/>
          <p:cNvSpPr/>
          <p:nvPr userDrawn="1"/>
        </p:nvSpPr>
        <p:spPr>
          <a:xfrm rot="10800000">
            <a:off x="5973421" y="5661248"/>
            <a:ext cx="250588" cy="144015"/>
          </a:xfrm>
          <a:prstGeom prst="triangl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a:ln>
                <a:noFill/>
              </a:ln>
              <a:solidFill>
                <a:srgbClr val="FFFFFF"/>
              </a:solidFill>
              <a:effectLst/>
              <a:uLnTx/>
              <a:uFillTx/>
              <a:latin typeface="Roboto Light"/>
              <a:ea typeface="+mn-ea"/>
              <a:cs typeface="Roboto Light"/>
            </a:endParaRPr>
          </a:p>
        </p:txBody>
      </p:sp>
    </p:spTree>
    <p:extLst>
      <p:ext uri="{BB962C8B-B14F-4D97-AF65-F5344CB8AC3E}">
        <p14:creationId xmlns:p14="http://schemas.microsoft.com/office/powerpoint/2010/main" val="2120130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272">
          <p15:clr>
            <a:srgbClr val="FBAE40"/>
          </p15:clr>
        </p15:guide>
        <p15:guide id="4" pos="73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line &amp; Take-Away">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36067" y="419860"/>
            <a:ext cx="5645877" cy="464413"/>
          </a:xfrm>
          <a:prstGeom prst="rect">
            <a:avLst/>
          </a:prstGeom>
          <a:noFill/>
        </p:spPr>
        <p:txBody>
          <a:bodyPr vert="horz" wrap="none" lIns="108000" tIns="36000" rIns="108000" bIns="36000" anchor="ctr">
            <a:spAutoFit/>
          </a:bodyPr>
          <a:lstStyle>
            <a:lvl1pPr>
              <a:defRPr lang="de-DE" sz="2800" dirty="0">
                <a:solidFill>
                  <a:schemeClr val="tx1"/>
                </a:solidFill>
              </a:defRPr>
            </a:lvl1pPr>
          </a:lstStyle>
          <a:p>
            <a:pPr lvl="0"/>
            <a:r>
              <a:rPr lang="de-DE" dirty="0"/>
              <a:t>MASTERTITELFORMAT BEARBEITEN</a:t>
            </a:r>
          </a:p>
        </p:txBody>
      </p:sp>
      <p:sp>
        <p:nvSpPr>
          <p:cNvPr id="8" name="Dreieck 7"/>
          <p:cNvSpPr/>
          <p:nvPr userDrawn="1"/>
        </p:nvSpPr>
        <p:spPr>
          <a:xfrm rot="10800000">
            <a:off x="5973421" y="5711294"/>
            <a:ext cx="250588" cy="165977"/>
          </a:xfrm>
          <a:prstGeom prst="triangl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a:ln>
                <a:noFill/>
              </a:ln>
              <a:solidFill>
                <a:srgbClr val="FFFFFF"/>
              </a:solidFill>
              <a:effectLst/>
              <a:uLnTx/>
              <a:uFillTx/>
              <a:latin typeface="Roboto Light"/>
              <a:ea typeface="+mn-ea"/>
              <a:cs typeface="Roboto Light"/>
            </a:endParaRPr>
          </a:p>
        </p:txBody>
      </p:sp>
      <p:sp>
        <p:nvSpPr>
          <p:cNvPr id="10" name="Dreieck 6"/>
          <p:cNvSpPr/>
          <p:nvPr userDrawn="1"/>
        </p:nvSpPr>
        <p:spPr>
          <a:xfrm rot="10800000">
            <a:off x="5973421" y="5711294"/>
            <a:ext cx="250588" cy="165977"/>
          </a:xfrm>
          <a:prstGeom prst="triangl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a:ln>
                <a:noFill/>
              </a:ln>
              <a:solidFill>
                <a:srgbClr val="FFFFFF"/>
              </a:solidFill>
              <a:effectLst/>
              <a:uLnTx/>
              <a:uFillTx/>
              <a:latin typeface="Roboto Light"/>
              <a:ea typeface="+mn-ea"/>
              <a:cs typeface="Roboto Light"/>
            </a:endParaRPr>
          </a:p>
        </p:txBody>
      </p:sp>
      <p:sp>
        <p:nvSpPr>
          <p:cNvPr id="11" name="Dreieck 15"/>
          <p:cNvSpPr/>
          <p:nvPr userDrawn="1"/>
        </p:nvSpPr>
        <p:spPr>
          <a:xfrm rot="10800000">
            <a:off x="5928263" y="5661248"/>
            <a:ext cx="335478" cy="168865"/>
          </a:xfrm>
          <a:prstGeom prst="triangle">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a:ln>
                <a:noFill/>
              </a:ln>
              <a:solidFill>
                <a:srgbClr val="FFFFFF"/>
              </a:solidFill>
              <a:effectLst/>
              <a:uLnTx/>
              <a:uFillTx/>
              <a:latin typeface="Roboto Light"/>
              <a:ea typeface="+mn-ea"/>
              <a:cs typeface="Roboto Light"/>
            </a:endParaRPr>
          </a:p>
        </p:txBody>
      </p:sp>
      <p:sp>
        <p:nvSpPr>
          <p:cNvPr id="12" name="Content Placeholder 3"/>
          <p:cNvSpPr txBox="1">
            <a:spLocks/>
          </p:cNvSpPr>
          <p:nvPr userDrawn="1"/>
        </p:nvSpPr>
        <p:spPr>
          <a:xfrm>
            <a:off x="436069" y="5759280"/>
            <a:ext cx="11319865" cy="683392"/>
          </a:xfrm>
          <a:prstGeom prst="rect">
            <a:avLst/>
          </a:prstGeom>
          <a:solidFill>
            <a:schemeClr val="bg1"/>
          </a:solidFill>
          <a:ln w="19050">
            <a:solidFill>
              <a:schemeClr val="accent5"/>
            </a:solidFill>
            <a:prstDash val="solid"/>
          </a:ln>
        </p:spPr>
        <p:txBody>
          <a:bodyPr anchor="ctr"/>
          <a:lstStyle>
            <a:lvl1pPr marL="457189" indent="-457189" algn="l" defTabSz="609585" rtl="0" eaLnBrk="1" latinLnBrk="0" hangingPunct="1">
              <a:spcBef>
                <a:spcPct val="20000"/>
              </a:spcBef>
              <a:buFont typeface="Arial"/>
              <a:buChar char="•"/>
              <a:defRPr sz="1600" kern="1200">
                <a:solidFill>
                  <a:srgbClr val="3F484F"/>
                </a:solidFill>
                <a:latin typeface="Roboto Light"/>
                <a:ea typeface="+mn-ea"/>
                <a:cs typeface="Roboto Light"/>
              </a:defRPr>
            </a:lvl1pPr>
            <a:lvl2pPr marL="990575" indent="-380990" algn="l" defTabSz="609585" rtl="0" eaLnBrk="1" latinLnBrk="0" hangingPunct="1">
              <a:spcBef>
                <a:spcPct val="20000"/>
              </a:spcBef>
              <a:buFont typeface="Arial"/>
              <a:buChar char="–"/>
              <a:defRPr sz="1600" kern="1200">
                <a:solidFill>
                  <a:srgbClr val="3F484F"/>
                </a:solidFill>
                <a:latin typeface="Roboto Light"/>
                <a:ea typeface="+mn-ea"/>
                <a:cs typeface="Roboto Light"/>
              </a:defRPr>
            </a:lvl2pPr>
            <a:lvl3pPr marL="1523962" indent="-304792" algn="l" defTabSz="609585" rtl="0" eaLnBrk="1" latinLnBrk="0" hangingPunct="1">
              <a:spcBef>
                <a:spcPct val="20000"/>
              </a:spcBef>
              <a:buFont typeface="Arial"/>
              <a:buChar char="•"/>
              <a:defRPr sz="1600" kern="1200">
                <a:solidFill>
                  <a:srgbClr val="3F484F"/>
                </a:solidFill>
                <a:latin typeface="Roboto Light"/>
                <a:ea typeface="+mn-ea"/>
                <a:cs typeface="Roboto Light"/>
              </a:defRPr>
            </a:lvl3pPr>
            <a:lvl4pPr marL="2133547" indent="-304792" algn="l" defTabSz="609585" rtl="0" eaLnBrk="1" latinLnBrk="0" hangingPunct="1">
              <a:spcBef>
                <a:spcPct val="20000"/>
              </a:spcBef>
              <a:buFont typeface="Arial"/>
              <a:buChar char="–"/>
              <a:defRPr sz="1600" kern="1200">
                <a:solidFill>
                  <a:srgbClr val="3F484F"/>
                </a:solidFill>
                <a:latin typeface="Roboto Light"/>
                <a:ea typeface="+mn-ea"/>
                <a:cs typeface="Roboto Light"/>
              </a:defRPr>
            </a:lvl4pPr>
            <a:lvl5pPr marL="2743131" indent="-304792" algn="l" defTabSz="609585" rtl="0" eaLnBrk="1" latinLnBrk="0" hangingPunct="1">
              <a:spcBef>
                <a:spcPct val="20000"/>
              </a:spcBef>
              <a:buFont typeface="Arial"/>
              <a:buChar char="»"/>
              <a:defRPr sz="1600" kern="1200">
                <a:solidFill>
                  <a:srgbClr val="3F484F"/>
                </a:solidFill>
                <a:latin typeface="Roboto Light"/>
                <a:ea typeface="+mn-ea"/>
                <a:cs typeface="Roboto Light"/>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ctr" defTabSz="609585" rtl="0" eaLnBrk="1" fontAlgn="auto" latinLnBrk="0" hangingPunct="1">
              <a:lnSpc>
                <a:spcPct val="100000"/>
              </a:lnSpc>
              <a:spcBef>
                <a:spcPct val="20000"/>
              </a:spcBef>
              <a:spcAft>
                <a:spcPts val="0"/>
              </a:spcAft>
              <a:buClrTx/>
              <a:buSzTx/>
              <a:buFont typeface="Arial"/>
              <a:buNone/>
              <a:tabLst/>
              <a:defRPr/>
            </a:pPr>
            <a:endParaRPr kumimoji="0" lang="de-DE" sz="1200" b="0" i="0" u="none" strike="noStrike" kern="1200" cap="none" spc="0" normalizeH="0" baseline="0" noProof="0" dirty="0">
              <a:ln>
                <a:noFill/>
              </a:ln>
              <a:solidFill>
                <a:srgbClr val="1D9DF8"/>
              </a:solidFill>
              <a:effectLst/>
              <a:uLnTx/>
              <a:uFillTx/>
              <a:latin typeface="Roboto Condensed" charset="0"/>
              <a:ea typeface="Roboto Condensed" charset="0"/>
              <a:cs typeface="Roboto Condensed" charset="0"/>
            </a:endParaRPr>
          </a:p>
        </p:txBody>
      </p:sp>
      <p:sp>
        <p:nvSpPr>
          <p:cNvPr id="13" name="Dreieck 12"/>
          <p:cNvSpPr/>
          <p:nvPr userDrawn="1"/>
        </p:nvSpPr>
        <p:spPr>
          <a:xfrm rot="10800000">
            <a:off x="5972436" y="5750812"/>
            <a:ext cx="247132" cy="124396"/>
          </a:xfrm>
          <a:prstGeom prst="triangle">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de-DE" sz="800" b="0" i="0" u="none" strike="noStrike" kern="1200" cap="none" spc="0" normalizeH="0" baseline="0" noProof="0">
              <a:ln>
                <a:noFill/>
              </a:ln>
              <a:solidFill>
                <a:srgbClr val="FFFFFF"/>
              </a:solidFill>
              <a:effectLst/>
              <a:uLnTx/>
              <a:uFillTx/>
              <a:latin typeface="Roboto Light"/>
              <a:ea typeface="+mn-ea"/>
              <a:cs typeface="Roboto Light"/>
            </a:endParaRPr>
          </a:p>
        </p:txBody>
      </p:sp>
      <p:sp>
        <p:nvSpPr>
          <p:cNvPr id="14" name="Inhaltsplatzhalter 6"/>
          <p:cNvSpPr>
            <a:spLocks noGrp="1"/>
          </p:cNvSpPr>
          <p:nvPr>
            <p:ph sz="quarter" idx="14" hasCustomPrompt="1"/>
          </p:nvPr>
        </p:nvSpPr>
        <p:spPr>
          <a:xfrm>
            <a:off x="436068" y="5759280"/>
            <a:ext cx="11319866" cy="683393"/>
          </a:xfrm>
          <a:prstGeom prst="rect">
            <a:avLst/>
          </a:prstGeom>
        </p:spPr>
        <p:txBody>
          <a:bodyPr anchor="ctr">
            <a:noAutofit/>
          </a:bodyPr>
          <a:lstStyle>
            <a:lvl1pPr marL="0" indent="0" algn="ctr">
              <a:buNone/>
              <a:defRPr lang="de-DE" sz="1200" b="1" i="0" kern="1200" dirty="0" smtClean="0">
                <a:solidFill>
                  <a:schemeClr val="accent5"/>
                </a:solidFill>
                <a:latin typeface="Futura PT Demi" panose="020B0502020204020303" pitchFamily="34" charset="77"/>
                <a:ea typeface="+mn-ea"/>
                <a:cs typeface="Futura PT Demi" panose="020B0502020204020303" pitchFamily="34" charset="77"/>
              </a:defRPr>
            </a:lvl1pPr>
          </a:lstStyle>
          <a:p>
            <a:pPr lvl="0"/>
            <a:r>
              <a:rPr lang="de-DE" dirty="0"/>
              <a:t>MASTERTEXTFORMAT BEARBEITEN</a:t>
            </a:r>
          </a:p>
        </p:txBody>
      </p:sp>
    </p:spTree>
    <p:extLst>
      <p:ext uri="{BB962C8B-B14F-4D97-AF65-F5344CB8AC3E}">
        <p14:creationId xmlns:p14="http://schemas.microsoft.com/office/powerpoint/2010/main" val="47504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rsonas">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36067" y="419860"/>
            <a:ext cx="2114462" cy="464413"/>
          </a:xfrm>
          <a:prstGeom prst="rect">
            <a:avLst/>
          </a:prstGeom>
          <a:noFill/>
        </p:spPr>
        <p:txBody>
          <a:bodyPr vert="horz" wrap="none" lIns="108000" tIns="36000" rIns="108000" bIns="36000" anchor="ctr">
            <a:spAutoFit/>
          </a:bodyPr>
          <a:lstStyle>
            <a:lvl1pPr>
              <a:defRPr lang="de-DE" sz="2800" baseline="0" dirty="0">
                <a:solidFill>
                  <a:schemeClr val="tx1"/>
                </a:solidFill>
              </a:defRPr>
            </a:lvl1pPr>
          </a:lstStyle>
          <a:p>
            <a:pPr lvl="0"/>
            <a:r>
              <a:rPr lang="de-DE" dirty="0"/>
              <a:t>Persona Typ</a:t>
            </a:r>
          </a:p>
        </p:txBody>
      </p:sp>
      <p:sp>
        <p:nvSpPr>
          <p:cNvPr id="14" name="Text Placeholder 13"/>
          <p:cNvSpPr>
            <a:spLocks noGrp="1"/>
          </p:cNvSpPr>
          <p:nvPr>
            <p:ph type="body" sz="quarter" idx="10" hasCustomPrompt="1"/>
          </p:nvPr>
        </p:nvSpPr>
        <p:spPr>
          <a:xfrm>
            <a:off x="436068" y="887803"/>
            <a:ext cx="844884" cy="232174"/>
          </a:xfrm>
          <a:prstGeom prst="rect">
            <a:avLst/>
          </a:prstGeom>
          <a:solidFill>
            <a:schemeClr val="accent2"/>
          </a:solidFill>
        </p:spPr>
        <p:txBody>
          <a:bodyPr vert="horz" wrap="none" lIns="108000" tIns="18000" rIns="108000" bIns="18000" rtlCol="0" anchor="ctr">
            <a:spAutoFit/>
          </a:bodyPr>
          <a:lstStyle>
            <a:lvl1pPr>
              <a:defRPr lang="de-DE" sz="1400" b="1" dirty="0">
                <a:solidFill>
                  <a:schemeClr val="bg1"/>
                </a:solidFill>
                <a:latin typeface="Futura PT Demi" panose="020B0502020204020303" pitchFamily="34" charset="77"/>
              </a:defRPr>
            </a:lvl1pPr>
          </a:lstStyle>
          <a:p>
            <a:pPr marL="0" lvl="0" indent="0">
              <a:buNone/>
            </a:pPr>
            <a:r>
              <a:rPr lang="de-DE" dirty="0"/>
              <a:t>Persona</a:t>
            </a:r>
          </a:p>
        </p:txBody>
      </p:sp>
      <p:sp>
        <p:nvSpPr>
          <p:cNvPr id="3" name="Textfeld 2"/>
          <p:cNvSpPr txBox="1"/>
          <p:nvPr userDrawn="1"/>
        </p:nvSpPr>
        <p:spPr>
          <a:xfrm>
            <a:off x="6599545" y="1058438"/>
            <a:ext cx="595035"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Name</a:t>
            </a:r>
          </a:p>
        </p:txBody>
      </p:sp>
      <p:sp>
        <p:nvSpPr>
          <p:cNvPr id="7" name="Textplatzhalter 6"/>
          <p:cNvSpPr>
            <a:spLocks noGrp="1"/>
          </p:cNvSpPr>
          <p:nvPr>
            <p:ph type="body" sz="quarter" idx="11" hasCustomPrompt="1"/>
          </p:nvPr>
        </p:nvSpPr>
        <p:spPr>
          <a:xfrm>
            <a:off x="7710620" y="966982"/>
            <a:ext cx="4003749" cy="422601"/>
          </a:xfrm>
          <a:prstGeom prst="rect">
            <a:avLst/>
          </a:prstGeom>
        </p:spPr>
        <p:txBody>
          <a:bodyPr wrap="none"/>
          <a:lstStyle>
            <a:lvl1pPr marL="0" indent="0">
              <a:lnSpc>
                <a:spcPct val="120000"/>
              </a:lnSpc>
              <a:spcBef>
                <a:spcPts val="0"/>
              </a:spcBef>
              <a:spcAft>
                <a:spcPts val="600"/>
              </a:spcAft>
              <a:buNone/>
              <a:defRPr sz="1800" b="1" i="0" baseline="0">
                <a:solidFill>
                  <a:srgbClr val="001C49"/>
                </a:solidFill>
                <a:latin typeface="Futura PT Demi"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Max Miller</a:t>
            </a:r>
          </a:p>
        </p:txBody>
      </p:sp>
      <p:sp>
        <p:nvSpPr>
          <p:cNvPr id="53" name="Textfeld 52"/>
          <p:cNvSpPr txBox="1"/>
          <p:nvPr userDrawn="1"/>
        </p:nvSpPr>
        <p:spPr>
          <a:xfrm>
            <a:off x="6599545" y="1530411"/>
            <a:ext cx="420308"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Job</a:t>
            </a:r>
          </a:p>
        </p:txBody>
      </p:sp>
      <p:sp>
        <p:nvSpPr>
          <p:cNvPr id="59" name="Textplatzhalter 6"/>
          <p:cNvSpPr>
            <a:spLocks noGrp="1"/>
          </p:cNvSpPr>
          <p:nvPr>
            <p:ph type="body" sz="quarter" idx="13" hasCustomPrompt="1"/>
          </p:nvPr>
        </p:nvSpPr>
        <p:spPr>
          <a:xfrm>
            <a:off x="7710620" y="1510787"/>
            <a:ext cx="4003749" cy="325225"/>
          </a:xfrm>
          <a:prstGeom prst="rect">
            <a:avLst/>
          </a:prstGeom>
        </p:spPr>
        <p:txBody>
          <a:bodyPr wrap="none"/>
          <a:lstStyle>
            <a:lvl1pPr marL="0" indent="0">
              <a:lnSpc>
                <a:spcPct val="120000"/>
              </a:lnSpc>
              <a:spcBef>
                <a:spcPts val="0"/>
              </a:spcBef>
              <a:spcAft>
                <a:spcPts val="600"/>
              </a:spcAft>
              <a:buNone/>
              <a:defRPr sz="1200" b="0" i="0" baseline="0">
                <a:solidFill>
                  <a:srgbClr val="001C49"/>
                </a:solidFill>
                <a:latin typeface="Futura PT Book"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Service Technician</a:t>
            </a:r>
          </a:p>
        </p:txBody>
      </p:sp>
      <p:sp>
        <p:nvSpPr>
          <p:cNvPr id="61" name="Textfeld 60"/>
          <p:cNvSpPr txBox="1"/>
          <p:nvPr userDrawn="1"/>
        </p:nvSpPr>
        <p:spPr>
          <a:xfrm>
            <a:off x="6599545" y="1855958"/>
            <a:ext cx="838691"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Hierarchy</a:t>
            </a:r>
          </a:p>
        </p:txBody>
      </p:sp>
      <p:sp>
        <p:nvSpPr>
          <p:cNvPr id="62" name="Textplatzhalter 6"/>
          <p:cNvSpPr>
            <a:spLocks noGrp="1"/>
          </p:cNvSpPr>
          <p:nvPr>
            <p:ph type="body" sz="quarter" idx="14" hasCustomPrompt="1"/>
          </p:nvPr>
        </p:nvSpPr>
        <p:spPr>
          <a:xfrm>
            <a:off x="7710620" y="1836334"/>
            <a:ext cx="4003749" cy="325225"/>
          </a:xfrm>
          <a:prstGeom prst="rect">
            <a:avLst/>
          </a:prstGeom>
        </p:spPr>
        <p:txBody>
          <a:bodyPr wrap="none"/>
          <a:lstStyle>
            <a:lvl1pPr marL="0" indent="0">
              <a:lnSpc>
                <a:spcPct val="120000"/>
              </a:lnSpc>
              <a:spcBef>
                <a:spcPts val="0"/>
              </a:spcBef>
              <a:spcAft>
                <a:spcPts val="600"/>
              </a:spcAft>
              <a:buNone/>
              <a:defRPr sz="1200" b="0" i="0" baseline="0">
                <a:solidFill>
                  <a:srgbClr val="001C49"/>
                </a:solidFill>
                <a:latin typeface="Futura PT Book"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Workforce below Operator &gt; Service Manager &gt; Service Leader </a:t>
            </a:r>
          </a:p>
        </p:txBody>
      </p:sp>
      <p:sp>
        <p:nvSpPr>
          <p:cNvPr id="63" name="Textfeld 62"/>
          <p:cNvSpPr txBox="1"/>
          <p:nvPr userDrawn="1"/>
        </p:nvSpPr>
        <p:spPr>
          <a:xfrm>
            <a:off x="6599545" y="2181778"/>
            <a:ext cx="829073"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Company</a:t>
            </a:r>
          </a:p>
        </p:txBody>
      </p:sp>
      <p:sp>
        <p:nvSpPr>
          <p:cNvPr id="64" name="Textplatzhalter 6"/>
          <p:cNvSpPr>
            <a:spLocks noGrp="1"/>
          </p:cNvSpPr>
          <p:nvPr>
            <p:ph type="body" sz="quarter" idx="15" hasCustomPrompt="1"/>
          </p:nvPr>
        </p:nvSpPr>
        <p:spPr>
          <a:xfrm>
            <a:off x="7710620" y="2162154"/>
            <a:ext cx="4003749" cy="325225"/>
          </a:xfrm>
          <a:prstGeom prst="rect">
            <a:avLst/>
          </a:prstGeom>
        </p:spPr>
        <p:txBody>
          <a:bodyPr wrap="none"/>
          <a:lstStyle>
            <a:lvl1pPr marL="0" indent="0">
              <a:lnSpc>
                <a:spcPct val="120000"/>
              </a:lnSpc>
              <a:spcBef>
                <a:spcPts val="0"/>
              </a:spcBef>
              <a:spcAft>
                <a:spcPts val="600"/>
              </a:spcAft>
              <a:buNone/>
              <a:defRPr sz="1200" b="0" i="0" baseline="0">
                <a:solidFill>
                  <a:srgbClr val="001C49"/>
                </a:solidFill>
                <a:latin typeface="Futura PT Book"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Bosch TT</a:t>
            </a:r>
          </a:p>
        </p:txBody>
      </p:sp>
      <p:sp>
        <p:nvSpPr>
          <p:cNvPr id="65" name="Textfeld 64"/>
          <p:cNvSpPr txBox="1"/>
          <p:nvPr userDrawn="1"/>
        </p:nvSpPr>
        <p:spPr>
          <a:xfrm>
            <a:off x="6599545" y="2507598"/>
            <a:ext cx="922047"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Comp. Size</a:t>
            </a:r>
          </a:p>
        </p:txBody>
      </p:sp>
      <p:sp>
        <p:nvSpPr>
          <p:cNvPr id="66" name="Textplatzhalter 6"/>
          <p:cNvSpPr>
            <a:spLocks noGrp="1"/>
          </p:cNvSpPr>
          <p:nvPr>
            <p:ph type="body" sz="quarter" idx="16" hasCustomPrompt="1"/>
          </p:nvPr>
        </p:nvSpPr>
        <p:spPr>
          <a:xfrm>
            <a:off x="7710620" y="2487974"/>
            <a:ext cx="4003749" cy="325225"/>
          </a:xfrm>
          <a:prstGeom prst="rect">
            <a:avLst/>
          </a:prstGeom>
        </p:spPr>
        <p:txBody>
          <a:bodyPr wrap="none"/>
          <a:lstStyle>
            <a:lvl1pPr marL="0" indent="0">
              <a:lnSpc>
                <a:spcPct val="120000"/>
              </a:lnSpc>
              <a:spcBef>
                <a:spcPts val="0"/>
              </a:spcBef>
              <a:spcAft>
                <a:spcPts val="600"/>
              </a:spcAft>
              <a:buNone/>
              <a:defRPr sz="1200" b="0" i="0" baseline="0">
                <a:solidFill>
                  <a:srgbClr val="001C49"/>
                </a:solidFill>
                <a:latin typeface="Futura PT Book"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20.000 Employees &amp; 8.000 Technicians World Wide</a:t>
            </a:r>
          </a:p>
        </p:txBody>
      </p:sp>
      <p:sp>
        <p:nvSpPr>
          <p:cNvPr id="67" name="Textfeld 66"/>
          <p:cNvSpPr txBox="1"/>
          <p:nvPr userDrawn="1"/>
        </p:nvSpPr>
        <p:spPr>
          <a:xfrm>
            <a:off x="6599545" y="2835367"/>
            <a:ext cx="723275"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Industry</a:t>
            </a:r>
          </a:p>
        </p:txBody>
      </p:sp>
      <p:sp>
        <p:nvSpPr>
          <p:cNvPr id="68" name="Textplatzhalter 6"/>
          <p:cNvSpPr>
            <a:spLocks noGrp="1"/>
          </p:cNvSpPr>
          <p:nvPr>
            <p:ph type="body" sz="quarter" idx="17" hasCustomPrompt="1"/>
          </p:nvPr>
        </p:nvSpPr>
        <p:spPr>
          <a:xfrm>
            <a:off x="7710620" y="2815743"/>
            <a:ext cx="4003749" cy="325225"/>
          </a:xfrm>
          <a:prstGeom prst="rect">
            <a:avLst/>
          </a:prstGeom>
        </p:spPr>
        <p:txBody>
          <a:bodyPr wrap="none"/>
          <a:lstStyle>
            <a:lvl1pPr marL="0" indent="0">
              <a:lnSpc>
                <a:spcPct val="120000"/>
              </a:lnSpc>
              <a:spcBef>
                <a:spcPts val="0"/>
              </a:spcBef>
              <a:spcAft>
                <a:spcPts val="600"/>
              </a:spcAft>
              <a:buNone/>
              <a:defRPr sz="1200" b="0" i="0" baseline="0">
                <a:solidFill>
                  <a:srgbClr val="001C49"/>
                </a:solidFill>
                <a:latin typeface="Futura PT Book"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Heating Systems</a:t>
            </a:r>
          </a:p>
        </p:txBody>
      </p:sp>
      <p:sp>
        <p:nvSpPr>
          <p:cNvPr id="69" name="Textfeld 68"/>
          <p:cNvSpPr txBox="1"/>
          <p:nvPr userDrawn="1"/>
        </p:nvSpPr>
        <p:spPr>
          <a:xfrm>
            <a:off x="6599545" y="3255871"/>
            <a:ext cx="1039067"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Typical Tasks</a:t>
            </a:r>
          </a:p>
        </p:txBody>
      </p:sp>
      <p:sp>
        <p:nvSpPr>
          <p:cNvPr id="70" name="Textplatzhalter 6"/>
          <p:cNvSpPr>
            <a:spLocks noGrp="1"/>
          </p:cNvSpPr>
          <p:nvPr>
            <p:ph type="body" sz="quarter" idx="18" hasCustomPrompt="1"/>
          </p:nvPr>
        </p:nvSpPr>
        <p:spPr>
          <a:xfrm>
            <a:off x="7710620" y="3251542"/>
            <a:ext cx="4003749" cy="1265338"/>
          </a:xfrm>
          <a:prstGeom prst="rect">
            <a:avLst/>
          </a:prstGeom>
        </p:spPr>
        <p:txBody>
          <a:bodyPr wrap="square" numCol="2">
            <a:normAutofit/>
          </a:bodyPr>
          <a:lstStyle>
            <a:lvl1pPr marL="171450" indent="-171450">
              <a:lnSpc>
                <a:spcPct val="100000"/>
              </a:lnSpc>
              <a:spcBef>
                <a:spcPts val="0"/>
              </a:spcBef>
              <a:spcAft>
                <a:spcPts val="300"/>
              </a:spcAft>
              <a:buFont typeface="Arial" charset="0"/>
              <a:buChar char="•"/>
              <a:defRPr sz="1200" b="0" i="0" baseline="0">
                <a:solidFill>
                  <a:srgbClr val="001C49"/>
                </a:solidFill>
                <a:latin typeface="Futura PT Book"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Repair service on site by the customers</a:t>
            </a:r>
          </a:p>
          <a:p>
            <a:pPr lvl="0"/>
            <a:r>
              <a:rPr lang="en-US" noProof="0" dirty="0"/>
              <a:t>Installation support on site by the customers</a:t>
            </a:r>
          </a:p>
        </p:txBody>
      </p:sp>
      <p:sp>
        <p:nvSpPr>
          <p:cNvPr id="71" name="Textfeld 70"/>
          <p:cNvSpPr txBox="1"/>
          <p:nvPr userDrawn="1"/>
        </p:nvSpPr>
        <p:spPr>
          <a:xfrm>
            <a:off x="6599545" y="4525261"/>
            <a:ext cx="971741" cy="461665"/>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Problems / </a:t>
            </a:r>
          </a:p>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Pains</a:t>
            </a:r>
          </a:p>
        </p:txBody>
      </p:sp>
      <p:sp>
        <p:nvSpPr>
          <p:cNvPr id="72" name="Textplatzhalter 6"/>
          <p:cNvSpPr>
            <a:spLocks noGrp="1"/>
          </p:cNvSpPr>
          <p:nvPr>
            <p:ph type="body" sz="quarter" idx="19" hasCustomPrompt="1"/>
          </p:nvPr>
        </p:nvSpPr>
        <p:spPr>
          <a:xfrm>
            <a:off x="7710620" y="4528403"/>
            <a:ext cx="4003749" cy="1265338"/>
          </a:xfrm>
          <a:prstGeom prst="rect">
            <a:avLst/>
          </a:prstGeom>
        </p:spPr>
        <p:txBody>
          <a:bodyPr wrap="square" numCol="2">
            <a:normAutofit/>
          </a:bodyPr>
          <a:lstStyle>
            <a:lvl1pPr marL="171450" indent="-171450">
              <a:lnSpc>
                <a:spcPct val="100000"/>
              </a:lnSpc>
              <a:spcBef>
                <a:spcPts val="0"/>
              </a:spcBef>
              <a:spcAft>
                <a:spcPts val="300"/>
              </a:spcAft>
              <a:buFont typeface="Arial" charset="0"/>
              <a:buChar char="•"/>
              <a:defRPr sz="1200" b="0" i="0" baseline="0">
                <a:solidFill>
                  <a:srgbClr val="001C49"/>
                </a:solidFill>
                <a:latin typeface="Futura PT Book"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Get the rights parts</a:t>
            </a:r>
          </a:p>
          <a:p>
            <a:pPr lvl="0"/>
            <a:r>
              <a:rPr lang="en-US" noProof="0" dirty="0"/>
              <a:t>Manage the job</a:t>
            </a:r>
          </a:p>
        </p:txBody>
      </p:sp>
      <p:sp>
        <p:nvSpPr>
          <p:cNvPr id="73" name="Textfeld 72"/>
          <p:cNvSpPr txBox="1"/>
          <p:nvPr userDrawn="1"/>
        </p:nvSpPr>
        <p:spPr>
          <a:xfrm>
            <a:off x="6599545" y="5802553"/>
            <a:ext cx="633507" cy="276999"/>
          </a:xfrm>
          <a:prstGeom prst="rect">
            <a:avLst/>
          </a:prstGeom>
          <a:noFill/>
        </p:spPr>
        <p:txBody>
          <a:bodyPr wrap="non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chemeClr val="accent1"/>
                </a:solidFill>
                <a:effectLst/>
                <a:uLnTx/>
                <a:uFillTx/>
                <a:latin typeface="Futura PT Demi" panose="020B0502020204020303" pitchFamily="34" charset="77"/>
                <a:ea typeface="Roboto Condensed" charset="0"/>
                <a:cs typeface="Roboto Condensed" charset="0"/>
              </a:rPr>
              <a:t>Details</a:t>
            </a:r>
          </a:p>
        </p:txBody>
      </p:sp>
      <p:sp>
        <p:nvSpPr>
          <p:cNvPr id="74" name="Textplatzhalter 6"/>
          <p:cNvSpPr>
            <a:spLocks noGrp="1"/>
          </p:cNvSpPr>
          <p:nvPr>
            <p:ph type="body" sz="quarter" idx="20" hasCustomPrompt="1"/>
          </p:nvPr>
        </p:nvSpPr>
        <p:spPr>
          <a:xfrm>
            <a:off x="7710620" y="5805264"/>
            <a:ext cx="4003749" cy="719351"/>
          </a:xfrm>
          <a:prstGeom prst="rect">
            <a:avLst/>
          </a:prstGeom>
        </p:spPr>
        <p:txBody>
          <a:bodyPr wrap="square" numCol="2">
            <a:normAutofit/>
          </a:bodyPr>
          <a:lstStyle>
            <a:lvl1pPr marL="171450" indent="-171450">
              <a:lnSpc>
                <a:spcPct val="100000"/>
              </a:lnSpc>
              <a:spcBef>
                <a:spcPts val="0"/>
              </a:spcBef>
              <a:spcAft>
                <a:spcPts val="300"/>
              </a:spcAft>
              <a:buFont typeface="Arial" charset="0"/>
              <a:buChar char="•"/>
              <a:defRPr sz="1200" b="0" i="0" baseline="0">
                <a:solidFill>
                  <a:srgbClr val="001C49"/>
                </a:solidFill>
                <a:latin typeface="Futura PT Book" panose="020B0502020204020303" pitchFamily="34" charset="77"/>
                <a:ea typeface="Roboto Condensed" charset="0"/>
                <a:cs typeface="Roboto Condensed" charset="0"/>
              </a:defRPr>
            </a:lvl1pPr>
            <a:lvl2pPr marL="609585" indent="0">
              <a:buNone/>
              <a:defRPr>
                <a:latin typeface="Roboto Condensed" charset="0"/>
                <a:ea typeface="Roboto Condensed" charset="0"/>
                <a:cs typeface="Roboto Condensed" charset="0"/>
              </a:defRPr>
            </a:lvl2pPr>
            <a:lvl3pPr marL="1219170" indent="0">
              <a:buNone/>
              <a:defRPr>
                <a:latin typeface="Roboto Condensed" charset="0"/>
                <a:ea typeface="Roboto Condensed" charset="0"/>
                <a:cs typeface="Roboto Condensed" charset="0"/>
              </a:defRPr>
            </a:lvl3pPr>
            <a:lvl4pPr marL="1828755" indent="0">
              <a:buNone/>
              <a:defRPr>
                <a:latin typeface="Roboto Condensed" charset="0"/>
                <a:ea typeface="Roboto Condensed" charset="0"/>
                <a:cs typeface="Roboto Condensed" charset="0"/>
              </a:defRPr>
            </a:lvl4pPr>
            <a:lvl5pPr marL="2438339" indent="0">
              <a:buNone/>
              <a:defRPr>
                <a:latin typeface="Roboto Condensed" charset="0"/>
                <a:ea typeface="Roboto Condensed" charset="0"/>
                <a:cs typeface="Roboto Condensed" charset="0"/>
              </a:defRPr>
            </a:lvl5pPr>
          </a:lstStyle>
          <a:p>
            <a:pPr lvl="0"/>
            <a:r>
              <a:rPr lang="en-US" noProof="0" dirty="0"/>
              <a:t>-</a:t>
            </a:r>
          </a:p>
        </p:txBody>
      </p:sp>
      <p:sp>
        <p:nvSpPr>
          <p:cNvPr id="40" name="Bildplatzhalter 39"/>
          <p:cNvSpPr>
            <a:spLocks noGrp="1"/>
          </p:cNvSpPr>
          <p:nvPr>
            <p:ph type="pic" sz="quarter" idx="21" hasCustomPrompt="1"/>
          </p:nvPr>
        </p:nvSpPr>
        <p:spPr>
          <a:xfrm>
            <a:off x="436067" y="1454150"/>
            <a:ext cx="5507864" cy="5403850"/>
          </a:xfrm>
          <a:prstGeom prst="rect">
            <a:avLst/>
          </a:prstGeom>
        </p:spPr>
        <p:txBody>
          <a:bodyPr/>
          <a:lstStyle>
            <a:lvl1pPr>
              <a:defRPr baseline="0"/>
            </a:lvl1pPr>
          </a:lstStyle>
          <a:p>
            <a:r>
              <a:rPr lang="en-US" noProof="0"/>
              <a:t>Picture which reflects the persona</a:t>
            </a:r>
          </a:p>
        </p:txBody>
      </p:sp>
      <p:cxnSp>
        <p:nvCxnSpPr>
          <p:cNvPr id="4" name="Gerade Verbindung 3"/>
          <p:cNvCxnSpPr/>
          <p:nvPr userDrawn="1"/>
        </p:nvCxnSpPr>
        <p:spPr>
          <a:xfrm>
            <a:off x="7710620" y="1454150"/>
            <a:ext cx="4003749"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cxnSp>
        <p:nvCxnSpPr>
          <p:cNvPr id="29" name="Gerade Verbindung 28"/>
          <p:cNvCxnSpPr/>
          <p:nvPr userDrawn="1"/>
        </p:nvCxnSpPr>
        <p:spPr>
          <a:xfrm>
            <a:off x="7710620" y="3196685"/>
            <a:ext cx="4003749" cy="0"/>
          </a:xfrm>
          <a:prstGeom prst="line">
            <a:avLst/>
          </a:prstGeom>
          <a:ln w="12700">
            <a:solidFill>
              <a:schemeClr val="bg1">
                <a:lumMod val="8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75996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MC">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36067" y="419860"/>
            <a:ext cx="5645877" cy="464413"/>
          </a:xfrm>
          <a:prstGeom prst="rect">
            <a:avLst/>
          </a:prstGeom>
          <a:noFill/>
        </p:spPr>
        <p:txBody>
          <a:bodyPr vert="horz" wrap="none" lIns="108000" tIns="36000" rIns="108000" bIns="36000" anchor="ctr">
            <a:spAutoFit/>
          </a:bodyPr>
          <a:lstStyle>
            <a:lvl1pPr>
              <a:defRPr lang="de-DE" sz="2800" dirty="0">
                <a:solidFill>
                  <a:srgbClr val="262626"/>
                </a:solidFill>
              </a:defRPr>
            </a:lvl1pPr>
          </a:lstStyle>
          <a:p>
            <a:pPr lvl="0"/>
            <a:r>
              <a:rPr lang="en-US" noProof="0" dirty="0"/>
              <a:t>MASTERTITELFORMAT BEARBEITEN</a:t>
            </a:r>
          </a:p>
        </p:txBody>
      </p:sp>
      <p:sp>
        <p:nvSpPr>
          <p:cNvPr id="14" name="Text Placeholder 13"/>
          <p:cNvSpPr>
            <a:spLocks noGrp="1"/>
          </p:cNvSpPr>
          <p:nvPr>
            <p:ph type="body" sz="quarter" idx="10" hasCustomPrompt="1"/>
          </p:nvPr>
        </p:nvSpPr>
        <p:spPr>
          <a:xfrm>
            <a:off x="436068" y="887802"/>
            <a:ext cx="788778" cy="232174"/>
          </a:xfrm>
          <a:prstGeom prst="rect">
            <a:avLst/>
          </a:prstGeom>
          <a:solidFill>
            <a:schemeClr val="accent2"/>
          </a:solidFill>
        </p:spPr>
        <p:txBody>
          <a:bodyPr vert="horz" wrap="none" lIns="108000" tIns="18000" rIns="108000" bIns="18000" rtlCol="0" anchor="ctr">
            <a:spAutoFit/>
          </a:bodyPr>
          <a:lstStyle>
            <a:lvl1pPr>
              <a:defRPr lang="en-US" sz="1400" b="1" noProof="0" dirty="0">
                <a:solidFill>
                  <a:schemeClr val="bg1"/>
                </a:solidFill>
                <a:latin typeface="Futura PT Demi" panose="020B0502020204020303" pitchFamily="34" charset="77"/>
              </a:defRPr>
            </a:lvl1pPr>
          </a:lstStyle>
          <a:p>
            <a:pPr marL="0" lvl="0" indent="0">
              <a:buNone/>
            </a:pPr>
            <a:r>
              <a:rPr lang="de-DE" noProof="0" dirty="0" err="1"/>
              <a:t>Subline</a:t>
            </a:r>
            <a:endParaRPr lang="en-US" noProof="0" dirty="0"/>
          </a:p>
        </p:txBody>
      </p:sp>
      <p:sp>
        <p:nvSpPr>
          <p:cNvPr id="8" name="Rechteck 7"/>
          <p:cNvSpPr/>
          <p:nvPr userDrawn="1"/>
        </p:nvSpPr>
        <p:spPr>
          <a:xfrm>
            <a:off x="464987" y="1302037"/>
            <a:ext cx="2278382" cy="3647089"/>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Key Partners</a:t>
            </a:r>
          </a:p>
        </p:txBody>
      </p:sp>
      <p:sp>
        <p:nvSpPr>
          <p:cNvPr id="9" name="Rechteck 8"/>
          <p:cNvSpPr/>
          <p:nvPr userDrawn="1"/>
        </p:nvSpPr>
        <p:spPr>
          <a:xfrm>
            <a:off x="5006975" y="1302037"/>
            <a:ext cx="2228541" cy="3647089"/>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Value Proposition</a:t>
            </a:r>
          </a:p>
        </p:txBody>
      </p:sp>
      <p:sp>
        <p:nvSpPr>
          <p:cNvPr id="10" name="Rechteck 9"/>
          <p:cNvSpPr/>
          <p:nvPr userDrawn="1"/>
        </p:nvSpPr>
        <p:spPr>
          <a:xfrm>
            <a:off x="9502186" y="1302037"/>
            <a:ext cx="2260322" cy="3647089"/>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Customer Segments</a:t>
            </a:r>
          </a:p>
        </p:txBody>
      </p:sp>
      <p:sp>
        <p:nvSpPr>
          <p:cNvPr id="11" name="Rechteck 10"/>
          <p:cNvSpPr/>
          <p:nvPr userDrawn="1"/>
        </p:nvSpPr>
        <p:spPr>
          <a:xfrm>
            <a:off x="2743369" y="1302038"/>
            <a:ext cx="2262752" cy="1823545"/>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Key Activities</a:t>
            </a:r>
          </a:p>
        </p:txBody>
      </p:sp>
      <p:sp>
        <p:nvSpPr>
          <p:cNvPr id="12" name="Rechteck 11"/>
          <p:cNvSpPr/>
          <p:nvPr userDrawn="1"/>
        </p:nvSpPr>
        <p:spPr>
          <a:xfrm>
            <a:off x="2743369" y="3125582"/>
            <a:ext cx="2263606" cy="1823545"/>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Key Resources</a:t>
            </a:r>
          </a:p>
        </p:txBody>
      </p:sp>
      <p:sp>
        <p:nvSpPr>
          <p:cNvPr id="13" name="Rechteck 12"/>
          <p:cNvSpPr/>
          <p:nvPr userDrawn="1"/>
        </p:nvSpPr>
        <p:spPr>
          <a:xfrm>
            <a:off x="464988" y="4949126"/>
            <a:ext cx="4538812" cy="1432202"/>
          </a:xfrm>
          <a:prstGeom prst="rect">
            <a:avLst/>
          </a:prstGeom>
          <a:solidFill>
            <a:schemeClr val="bg1"/>
          </a:solidFill>
          <a:ln w="12700">
            <a:solidFill>
              <a:srgbClr val="A6A6A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Cost Structure</a:t>
            </a:r>
          </a:p>
        </p:txBody>
      </p:sp>
      <p:sp>
        <p:nvSpPr>
          <p:cNvPr id="18" name="Rechteck 17"/>
          <p:cNvSpPr/>
          <p:nvPr userDrawn="1"/>
        </p:nvSpPr>
        <p:spPr>
          <a:xfrm>
            <a:off x="7234624" y="4947000"/>
            <a:ext cx="4499983" cy="1432202"/>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Revenue Streams &amp; Logic</a:t>
            </a:r>
          </a:p>
        </p:txBody>
      </p:sp>
      <p:sp>
        <p:nvSpPr>
          <p:cNvPr id="19" name="Pfeil nach rechts 30"/>
          <p:cNvSpPr/>
          <p:nvPr userDrawn="1"/>
        </p:nvSpPr>
        <p:spPr>
          <a:xfrm flipV="1">
            <a:off x="6653629" y="3526007"/>
            <a:ext cx="3896202" cy="915503"/>
          </a:xfrm>
          <a:custGeom>
            <a:avLst/>
            <a:gdLst>
              <a:gd name="connsiteX0" fmla="*/ 0 w 3117850"/>
              <a:gd name="connsiteY0" fmla="*/ 253998 h 1168400"/>
              <a:gd name="connsiteX1" fmla="*/ 2533650 w 3117850"/>
              <a:gd name="connsiteY1" fmla="*/ 253998 h 1168400"/>
              <a:gd name="connsiteX2" fmla="*/ 2533650 w 3117850"/>
              <a:gd name="connsiteY2" fmla="*/ 0 h 1168400"/>
              <a:gd name="connsiteX3" fmla="*/ 3117850 w 3117850"/>
              <a:gd name="connsiteY3" fmla="*/ 584200 h 1168400"/>
              <a:gd name="connsiteX4" fmla="*/ 2533650 w 3117850"/>
              <a:gd name="connsiteY4" fmla="*/ 1168400 h 1168400"/>
              <a:gd name="connsiteX5" fmla="*/ 2533650 w 3117850"/>
              <a:gd name="connsiteY5" fmla="*/ 914402 h 1168400"/>
              <a:gd name="connsiteX6" fmla="*/ 0 w 3117850"/>
              <a:gd name="connsiteY6" fmla="*/ 914402 h 1168400"/>
              <a:gd name="connsiteX7" fmla="*/ 0 w 3117850"/>
              <a:gd name="connsiteY7" fmla="*/ 253998 h 1168400"/>
              <a:gd name="connsiteX0" fmla="*/ 0 w 3117850"/>
              <a:gd name="connsiteY0" fmla="*/ 253998 h 1168400"/>
              <a:gd name="connsiteX1" fmla="*/ 2533650 w 3117850"/>
              <a:gd name="connsiteY1" fmla="*/ 253998 h 1168400"/>
              <a:gd name="connsiteX2" fmla="*/ 2533650 w 3117850"/>
              <a:gd name="connsiteY2" fmla="*/ 0 h 1168400"/>
              <a:gd name="connsiteX3" fmla="*/ 3117850 w 3117850"/>
              <a:gd name="connsiteY3" fmla="*/ 584200 h 1168400"/>
              <a:gd name="connsiteX4" fmla="*/ 2533650 w 3117850"/>
              <a:gd name="connsiteY4" fmla="*/ 1168400 h 1168400"/>
              <a:gd name="connsiteX5" fmla="*/ 2533650 w 3117850"/>
              <a:gd name="connsiteY5" fmla="*/ 914402 h 1168400"/>
              <a:gd name="connsiteX6" fmla="*/ 0 w 3117850"/>
              <a:gd name="connsiteY6" fmla="*/ 914402 h 1168400"/>
              <a:gd name="connsiteX7" fmla="*/ 0 w 3117850"/>
              <a:gd name="connsiteY7" fmla="*/ 253998 h 1168400"/>
              <a:gd name="connsiteX0" fmla="*/ 0 w 3117850"/>
              <a:gd name="connsiteY0" fmla="*/ 253998 h 1168400"/>
              <a:gd name="connsiteX1" fmla="*/ 2533650 w 3117850"/>
              <a:gd name="connsiteY1" fmla="*/ 253998 h 1168400"/>
              <a:gd name="connsiteX2" fmla="*/ 2533650 w 3117850"/>
              <a:gd name="connsiteY2" fmla="*/ 0 h 1168400"/>
              <a:gd name="connsiteX3" fmla="*/ 3117850 w 3117850"/>
              <a:gd name="connsiteY3" fmla="*/ 584200 h 1168400"/>
              <a:gd name="connsiteX4" fmla="*/ 2533650 w 3117850"/>
              <a:gd name="connsiteY4" fmla="*/ 1168400 h 1168400"/>
              <a:gd name="connsiteX5" fmla="*/ 2533650 w 3117850"/>
              <a:gd name="connsiteY5" fmla="*/ 914402 h 1168400"/>
              <a:gd name="connsiteX6" fmla="*/ 0 w 3117850"/>
              <a:gd name="connsiteY6" fmla="*/ 914402 h 1168400"/>
              <a:gd name="connsiteX7" fmla="*/ 0 w 3117850"/>
              <a:gd name="connsiteY7" fmla="*/ 253998 h 1168400"/>
              <a:gd name="connsiteX0" fmla="*/ 0 w 3117850"/>
              <a:gd name="connsiteY0" fmla="*/ 293014 h 1207416"/>
              <a:gd name="connsiteX1" fmla="*/ 2533650 w 3117850"/>
              <a:gd name="connsiteY1" fmla="*/ 293014 h 1207416"/>
              <a:gd name="connsiteX2" fmla="*/ 2533650 w 3117850"/>
              <a:gd name="connsiteY2" fmla="*/ 39016 h 1207416"/>
              <a:gd name="connsiteX3" fmla="*/ 3117850 w 3117850"/>
              <a:gd name="connsiteY3" fmla="*/ 623216 h 1207416"/>
              <a:gd name="connsiteX4" fmla="*/ 2533650 w 3117850"/>
              <a:gd name="connsiteY4" fmla="*/ 1207416 h 1207416"/>
              <a:gd name="connsiteX5" fmla="*/ 2533650 w 3117850"/>
              <a:gd name="connsiteY5" fmla="*/ 953418 h 1207416"/>
              <a:gd name="connsiteX6" fmla="*/ 0 w 3117850"/>
              <a:gd name="connsiteY6" fmla="*/ 953418 h 1207416"/>
              <a:gd name="connsiteX7" fmla="*/ 0 w 3117850"/>
              <a:gd name="connsiteY7" fmla="*/ 293014 h 1207416"/>
              <a:gd name="connsiteX0" fmla="*/ 0 w 3117850"/>
              <a:gd name="connsiteY0" fmla="*/ 293014 h 1207416"/>
              <a:gd name="connsiteX1" fmla="*/ 2533650 w 3117850"/>
              <a:gd name="connsiteY1" fmla="*/ 293014 h 1207416"/>
              <a:gd name="connsiteX2" fmla="*/ 2533650 w 3117850"/>
              <a:gd name="connsiteY2" fmla="*/ 39016 h 1207416"/>
              <a:gd name="connsiteX3" fmla="*/ 3117850 w 3117850"/>
              <a:gd name="connsiteY3" fmla="*/ 623216 h 1207416"/>
              <a:gd name="connsiteX4" fmla="*/ 2533650 w 3117850"/>
              <a:gd name="connsiteY4" fmla="*/ 1207416 h 1207416"/>
              <a:gd name="connsiteX5" fmla="*/ 2533650 w 3117850"/>
              <a:gd name="connsiteY5" fmla="*/ 953418 h 1207416"/>
              <a:gd name="connsiteX6" fmla="*/ 0 w 3117850"/>
              <a:gd name="connsiteY6" fmla="*/ 953418 h 1207416"/>
              <a:gd name="connsiteX7" fmla="*/ 0 w 3117850"/>
              <a:gd name="connsiteY7" fmla="*/ 293014 h 1207416"/>
              <a:gd name="connsiteX0" fmla="*/ 0 w 3117850"/>
              <a:gd name="connsiteY0" fmla="*/ 293014 h 1207416"/>
              <a:gd name="connsiteX1" fmla="*/ 2533650 w 3117850"/>
              <a:gd name="connsiteY1" fmla="*/ 293014 h 1207416"/>
              <a:gd name="connsiteX2" fmla="*/ 2533650 w 3117850"/>
              <a:gd name="connsiteY2" fmla="*/ 39016 h 1207416"/>
              <a:gd name="connsiteX3" fmla="*/ 3117850 w 3117850"/>
              <a:gd name="connsiteY3" fmla="*/ 623216 h 1207416"/>
              <a:gd name="connsiteX4" fmla="*/ 2533650 w 3117850"/>
              <a:gd name="connsiteY4" fmla="*/ 1207416 h 1207416"/>
              <a:gd name="connsiteX5" fmla="*/ 2533650 w 3117850"/>
              <a:gd name="connsiteY5" fmla="*/ 953418 h 1207416"/>
              <a:gd name="connsiteX6" fmla="*/ 0 w 3117850"/>
              <a:gd name="connsiteY6" fmla="*/ 953418 h 1207416"/>
              <a:gd name="connsiteX7" fmla="*/ 0 w 3117850"/>
              <a:gd name="connsiteY7" fmla="*/ 293014 h 1207416"/>
              <a:gd name="connsiteX0" fmla="*/ 0 w 3117850"/>
              <a:gd name="connsiteY0" fmla="*/ 293014 h 1207416"/>
              <a:gd name="connsiteX1" fmla="*/ 2533650 w 3117850"/>
              <a:gd name="connsiteY1" fmla="*/ 293014 h 1207416"/>
              <a:gd name="connsiteX2" fmla="*/ 2622550 w 3117850"/>
              <a:gd name="connsiteY2" fmla="*/ 0 h 1207416"/>
              <a:gd name="connsiteX3" fmla="*/ 3117850 w 3117850"/>
              <a:gd name="connsiteY3" fmla="*/ 623216 h 1207416"/>
              <a:gd name="connsiteX4" fmla="*/ 2533650 w 3117850"/>
              <a:gd name="connsiteY4" fmla="*/ 1207416 h 1207416"/>
              <a:gd name="connsiteX5" fmla="*/ 2533650 w 3117850"/>
              <a:gd name="connsiteY5" fmla="*/ 953418 h 1207416"/>
              <a:gd name="connsiteX6" fmla="*/ 0 w 3117850"/>
              <a:gd name="connsiteY6" fmla="*/ 953418 h 1207416"/>
              <a:gd name="connsiteX7" fmla="*/ 0 w 3117850"/>
              <a:gd name="connsiteY7" fmla="*/ 293014 h 1207416"/>
              <a:gd name="connsiteX0" fmla="*/ 0 w 3117850"/>
              <a:gd name="connsiteY0" fmla="*/ 293014 h 1207416"/>
              <a:gd name="connsiteX1" fmla="*/ 2533650 w 3117850"/>
              <a:gd name="connsiteY1" fmla="*/ 293014 h 1207416"/>
              <a:gd name="connsiteX2" fmla="*/ 2622550 w 3117850"/>
              <a:gd name="connsiteY2" fmla="*/ 0 h 1207416"/>
              <a:gd name="connsiteX3" fmla="*/ 3117850 w 3117850"/>
              <a:gd name="connsiteY3" fmla="*/ 623216 h 1207416"/>
              <a:gd name="connsiteX4" fmla="*/ 2533650 w 3117850"/>
              <a:gd name="connsiteY4" fmla="*/ 1207416 h 1207416"/>
              <a:gd name="connsiteX5" fmla="*/ 2432050 w 3117850"/>
              <a:gd name="connsiteY5" fmla="*/ 915531 h 1207416"/>
              <a:gd name="connsiteX6" fmla="*/ 0 w 3117850"/>
              <a:gd name="connsiteY6" fmla="*/ 953418 h 1207416"/>
              <a:gd name="connsiteX7" fmla="*/ 0 w 3117850"/>
              <a:gd name="connsiteY7" fmla="*/ 293014 h 1207416"/>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623216 h 1144182"/>
              <a:gd name="connsiteX4" fmla="*/ 2362200 w 3117850"/>
              <a:gd name="connsiteY4" fmla="*/ 1144182 h 1144182"/>
              <a:gd name="connsiteX5" fmla="*/ 2432050 w 3117850"/>
              <a:gd name="connsiteY5" fmla="*/ 915531 h 1144182"/>
              <a:gd name="connsiteX6" fmla="*/ 0 w 3117850"/>
              <a:gd name="connsiteY6" fmla="*/ 953418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62200 w 3117850"/>
              <a:gd name="connsiteY4" fmla="*/ 1144182 h 1144182"/>
              <a:gd name="connsiteX5" fmla="*/ 2432050 w 3117850"/>
              <a:gd name="connsiteY5" fmla="*/ 915531 h 1144182"/>
              <a:gd name="connsiteX6" fmla="*/ 0 w 3117850"/>
              <a:gd name="connsiteY6" fmla="*/ 953418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62200 w 3117850"/>
              <a:gd name="connsiteY4" fmla="*/ 1144182 h 1144182"/>
              <a:gd name="connsiteX5" fmla="*/ 2413000 w 3117850"/>
              <a:gd name="connsiteY5" fmla="*/ 884204 h 1144182"/>
              <a:gd name="connsiteX6" fmla="*/ 0 w 3117850"/>
              <a:gd name="connsiteY6" fmla="*/ 953418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13000 w 3117850"/>
              <a:gd name="connsiteY5" fmla="*/ 884204 h 1144182"/>
              <a:gd name="connsiteX6" fmla="*/ 0 w 3117850"/>
              <a:gd name="connsiteY6" fmla="*/ 953418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13000 w 3117850"/>
              <a:gd name="connsiteY5" fmla="*/ 884204 h 1144182"/>
              <a:gd name="connsiteX6" fmla="*/ 190500 w 3117850"/>
              <a:gd name="connsiteY6" fmla="*/ 883991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13000 w 3117850"/>
              <a:gd name="connsiteY5" fmla="*/ 884204 h 1144182"/>
              <a:gd name="connsiteX6" fmla="*/ 190500 w 3117850"/>
              <a:gd name="connsiteY6" fmla="*/ 883991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44750 w 3117850"/>
              <a:gd name="connsiteY5" fmla="*/ 865568 h 1144182"/>
              <a:gd name="connsiteX6" fmla="*/ 190500 w 3117850"/>
              <a:gd name="connsiteY6" fmla="*/ 883991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44750 w 3117850"/>
              <a:gd name="connsiteY5" fmla="*/ 865568 h 1144182"/>
              <a:gd name="connsiteX6" fmla="*/ 190500 w 3117850"/>
              <a:gd name="connsiteY6" fmla="*/ 883991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19350 w 3117850"/>
              <a:gd name="connsiteY5" fmla="*/ 840570 h 1144182"/>
              <a:gd name="connsiteX6" fmla="*/ 190500 w 3117850"/>
              <a:gd name="connsiteY6" fmla="*/ 883991 h 1144182"/>
              <a:gd name="connsiteX7" fmla="*/ 0 w 3117850"/>
              <a:gd name="connsiteY7" fmla="*/ 293014 h 1144182"/>
              <a:gd name="connsiteX0" fmla="*/ 0 w 3117850"/>
              <a:gd name="connsiteY0" fmla="*/ 293014 h 1093905"/>
              <a:gd name="connsiteX1" fmla="*/ 2533650 w 3117850"/>
              <a:gd name="connsiteY1" fmla="*/ 293014 h 1093905"/>
              <a:gd name="connsiteX2" fmla="*/ 2622550 w 3117850"/>
              <a:gd name="connsiteY2" fmla="*/ 0 h 1093905"/>
              <a:gd name="connsiteX3" fmla="*/ 3117850 w 3117850"/>
              <a:gd name="connsiteY3" fmla="*/ 788693 h 1093905"/>
              <a:gd name="connsiteX4" fmla="*/ 2343150 w 3117850"/>
              <a:gd name="connsiteY4" fmla="*/ 1093905 h 1093905"/>
              <a:gd name="connsiteX5" fmla="*/ 2419350 w 3117850"/>
              <a:gd name="connsiteY5" fmla="*/ 840570 h 1093905"/>
              <a:gd name="connsiteX6" fmla="*/ 190500 w 3117850"/>
              <a:gd name="connsiteY6" fmla="*/ 883991 h 1093905"/>
              <a:gd name="connsiteX7" fmla="*/ 0 w 3117850"/>
              <a:gd name="connsiteY7" fmla="*/ 293014 h 109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850" h="1093905">
                <a:moveTo>
                  <a:pt x="0" y="293014"/>
                </a:moveTo>
                <a:cubicBezTo>
                  <a:pt x="1022350" y="-81636"/>
                  <a:pt x="1644650" y="-113386"/>
                  <a:pt x="2533650" y="293014"/>
                </a:cubicBezTo>
                <a:lnTo>
                  <a:pt x="2622550" y="0"/>
                </a:lnTo>
                <a:lnTo>
                  <a:pt x="3117850" y="788693"/>
                </a:lnTo>
                <a:lnTo>
                  <a:pt x="2343150" y="1093905"/>
                </a:lnTo>
                <a:lnTo>
                  <a:pt x="2419350" y="840570"/>
                </a:lnTo>
                <a:cubicBezTo>
                  <a:pt x="1606550" y="466306"/>
                  <a:pt x="1022350" y="605038"/>
                  <a:pt x="190500" y="883991"/>
                </a:cubicBezTo>
                <a:lnTo>
                  <a:pt x="0" y="293014"/>
                </a:lnTo>
                <a:close/>
              </a:path>
            </a:pathLst>
          </a:custGeom>
          <a:solidFill>
            <a:schemeClr val="bg1"/>
          </a:solidFill>
          <a:ln w="9525">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Futura PT Demi" panose="020B0502020204020303" pitchFamily="34" charset="77"/>
              <a:ea typeface="Roboto Condensed" charset="0"/>
              <a:cs typeface="Roboto Condensed" charset="0"/>
            </a:endParaRPr>
          </a:p>
        </p:txBody>
      </p:sp>
      <p:sp>
        <p:nvSpPr>
          <p:cNvPr id="20" name="Pfeil nach rechts 30"/>
          <p:cNvSpPr/>
          <p:nvPr userDrawn="1"/>
        </p:nvSpPr>
        <p:spPr>
          <a:xfrm>
            <a:off x="6653629" y="1737417"/>
            <a:ext cx="3896202" cy="923956"/>
          </a:xfrm>
          <a:custGeom>
            <a:avLst/>
            <a:gdLst>
              <a:gd name="connsiteX0" fmla="*/ 0 w 3117850"/>
              <a:gd name="connsiteY0" fmla="*/ 253998 h 1168400"/>
              <a:gd name="connsiteX1" fmla="*/ 2533650 w 3117850"/>
              <a:gd name="connsiteY1" fmla="*/ 253998 h 1168400"/>
              <a:gd name="connsiteX2" fmla="*/ 2533650 w 3117850"/>
              <a:gd name="connsiteY2" fmla="*/ 0 h 1168400"/>
              <a:gd name="connsiteX3" fmla="*/ 3117850 w 3117850"/>
              <a:gd name="connsiteY3" fmla="*/ 584200 h 1168400"/>
              <a:gd name="connsiteX4" fmla="*/ 2533650 w 3117850"/>
              <a:gd name="connsiteY4" fmla="*/ 1168400 h 1168400"/>
              <a:gd name="connsiteX5" fmla="*/ 2533650 w 3117850"/>
              <a:gd name="connsiteY5" fmla="*/ 914402 h 1168400"/>
              <a:gd name="connsiteX6" fmla="*/ 0 w 3117850"/>
              <a:gd name="connsiteY6" fmla="*/ 914402 h 1168400"/>
              <a:gd name="connsiteX7" fmla="*/ 0 w 3117850"/>
              <a:gd name="connsiteY7" fmla="*/ 253998 h 1168400"/>
              <a:gd name="connsiteX0" fmla="*/ 0 w 3117850"/>
              <a:gd name="connsiteY0" fmla="*/ 253998 h 1168400"/>
              <a:gd name="connsiteX1" fmla="*/ 2533650 w 3117850"/>
              <a:gd name="connsiteY1" fmla="*/ 253998 h 1168400"/>
              <a:gd name="connsiteX2" fmla="*/ 2533650 w 3117850"/>
              <a:gd name="connsiteY2" fmla="*/ 0 h 1168400"/>
              <a:gd name="connsiteX3" fmla="*/ 3117850 w 3117850"/>
              <a:gd name="connsiteY3" fmla="*/ 584200 h 1168400"/>
              <a:gd name="connsiteX4" fmla="*/ 2533650 w 3117850"/>
              <a:gd name="connsiteY4" fmla="*/ 1168400 h 1168400"/>
              <a:gd name="connsiteX5" fmla="*/ 2533650 w 3117850"/>
              <a:gd name="connsiteY5" fmla="*/ 914402 h 1168400"/>
              <a:gd name="connsiteX6" fmla="*/ 0 w 3117850"/>
              <a:gd name="connsiteY6" fmla="*/ 914402 h 1168400"/>
              <a:gd name="connsiteX7" fmla="*/ 0 w 3117850"/>
              <a:gd name="connsiteY7" fmla="*/ 253998 h 1168400"/>
              <a:gd name="connsiteX0" fmla="*/ 0 w 3117850"/>
              <a:gd name="connsiteY0" fmla="*/ 253998 h 1168400"/>
              <a:gd name="connsiteX1" fmla="*/ 2533650 w 3117850"/>
              <a:gd name="connsiteY1" fmla="*/ 253998 h 1168400"/>
              <a:gd name="connsiteX2" fmla="*/ 2533650 w 3117850"/>
              <a:gd name="connsiteY2" fmla="*/ 0 h 1168400"/>
              <a:gd name="connsiteX3" fmla="*/ 3117850 w 3117850"/>
              <a:gd name="connsiteY3" fmla="*/ 584200 h 1168400"/>
              <a:gd name="connsiteX4" fmla="*/ 2533650 w 3117850"/>
              <a:gd name="connsiteY4" fmla="*/ 1168400 h 1168400"/>
              <a:gd name="connsiteX5" fmla="*/ 2533650 w 3117850"/>
              <a:gd name="connsiteY5" fmla="*/ 914402 h 1168400"/>
              <a:gd name="connsiteX6" fmla="*/ 0 w 3117850"/>
              <a:gd name="connsiteY6" fmla="*/ 914402 h 1168400"/>
              <a:gd name="connsiteX7" fmla="*/ 0 w 3117850"/>
              <a:gd name="connsiteY7" fmla="*/ 253998 h 1168400"/>
              <a:gd name="connsiteX0" fmla="*/ 0 w 3117850"/>
              <a:gd name="connsiteY0" fmla="*/ 293014 h 1207416"/>
              <a:gd name="connsiteX1" fmla="*/ 2533650 w 3117850"/>
              <a:gd name="connsiteY1" fmla="*/ 293014 h 1207416"/>
              <a:gd name="connsiteX2" fmla="*/ 2533650 w 3117850"/>
              <a:gd name="connsiteY2" fmla="*/ 39016 h 1207416"/>
              <a:gd name="connsiteX3" fmla="*/ 3117850 w 3117850"/>
              <a:gd name="connsiteY3" fmla="*/ 623216 h 1207416"/>
              <a:gd name="connsiteX4" fmla="*/ 2533650 w 3117850"/>
              <a:gd name="connsiteY4" fmla="*/ 1207416 h 1207416"/>
              <a:gd name="connsiteX5" fmla="*/ 2533650 w 3117850"/>
              <a:gd name="connsiteY5" fmla="*/ 953418 h 1207416"/>
              <a:gd name="connsiteX6" fmla="*/ 0 w 3117850"/>
              <a:gd name="connsiteY6" fmla="*/ 953418 h 1207416"/>
              <a:gd name="connsiteX7" fmla="*/ 0 w 3117850"/>
              <a:gd name="connsiteY7" fmla="*/ 293014 h 1207416"/>
              <a:gd name="connsiteX0" fmla="*/ 0 w 3117850"/>
              <a:gd name="connsiteY0" fmla="*/ 293014 h 1207416"/>
              <a:gd name="connsiteX1" fmla="*/ 2533650 w 3117850"/>
              <a:gd name="connsiteY1" fmla="*/ 293014 h 1207416"/>
              <a:gd name="connsiteX2" fmla="*/ 2533650 w 3117850"/>
              <a:gd name="connsiteY2" fmla="*/ 39016 h 1207416"/>
              <a:gd name="connsiteX3" fmla="*/ 3117850 w 3117850"/>
              <a:gd name="connsiteY3" fmla="*/ 623216 h 1207416"/>
              <a:gd name="connsiteX4" fmla="*/ 2533650 w 3117850"/>
              <a:gd name="connsiteY4" fmla="*/ 1207416 h 1207416"/>
              <a:gd name="connsiteX5" fmla="*/ 2533650 w 3117850"/>
              <a:gd name="connsiteY5" fmla="*/ 953418 h 1207416"/>
              <a:gd name="connsiteX6" fmla="*/ 0 w 3117850"/>
              <a:gd name="connsiteY6" fmla="*/ 953418 h 1207416"/>
              <a:gd name="connsiteX7" fmla="*/ 0 w 3117850"/>
              <a:gd name="connsiteY7" fmla="*/ 293014 h 1207416"/>
              <a:gd name="connsiteX0" fmla="*/ 0 w 3117850"/>
              <a:gd name="connsiteY0" fmla="*/ 293014 h 1207416"/>
              <a:gd name="connsiteX1" fmla="*/ 2533650 w 3117850"/>
              <a:gd name="connsiteY1" fmla="*/ 293014 h 1207416"/>
              <a:gd name="connsiteX2" fmla="*/ 2533650 w 3117850"/>
              <a:gd name="connsiteY2" fmla="*/ 39016 h 1207416"/>
              <a:gd name="connsiteX3" fmla="*/ 3117850 w 3117850"/>
              <a:gd name="connsiteY3" fmla="*/ 623216 h 1207416"/>
              <a:gd name="connsiteX4" fmla="*/ 2533650 w 3117850"/>
              <a:gd name="connsiteY4" fmla="*/ 1207416 h 1207416"/>
              <a:gd name="connsiteX5" fmla="*/ 2533650 w 3117850"/>
              <a:gd name="connsiteY5" fmla="*/ 953418 h 1207416"/>
              <a:gd name="connsiteX6" fmla="*/ 0 w 3117850"/>
              <a:gd name="connsiteY6" fmla="*/ 953418 h 1207416"/>
              <a:gd name="connsiteX7" fmla="*/ 0 w 3117850"/>
              <a:gd name="connsiteY7" fmla="*/ 293014 h 1207416"/>
              <a:gd name="connsiteX0" fmla="*/ 0 w 3117850"/>
              <a:gd name="connsiteY0" fmla="*/ 293014 h 1207416"/>
              <a:gd name="connsiteX1" fmla="*/ 2533650 w 3117850"/>
              <a:gd name="connsiteY1" fmla="*/ 293014 h 1207416"/>
              <a:gd name="connsiteX2" fmla="*/ 2622550 w 3117850"/>
              <a:gd name="connsiteY2" fmla="*/ 0 h 1207416"/>
              <a:gd name="connsiteX3" fmla="*/ 3117850 w 3117850"/>
              <a:gd name="connsiteY3" fmla="*/ 623216 h 1207416"/>
              <a:gd name="connsiteX4" fmla="*/ 2533650 w 3117850"/>
              <a:gd name="connsiteY4" fmla="*/ 1207416 h 1207416"/>
              <a:gd name="connsiteX5" fmla="*/ 2533650 w 3117850"/>
              <a:gd name="connsiteY5" fmla="*/ 953418 h 1207416"/>
              <a:gd name="connsiteX6" fmla="*/ 0 w 3117850"/>
              <a:gd name="connsiteY6" fmla="*/ 953418 h 1207416"/>
              <a:gd name="connsiteX7" fmla="*/ 0 w 3117850"/>
              <a:gd name="connsiteY7" fmla="*/ 293014 h 1207416"/>
              <a:gd name="connsiteX0" fmla="*/ 0 w 3117850"/>
              <a:gd name="connsiteY0" fmla="*/ 293014 h 1207416"/>
              <a:gd name="connsiteX1" fmla="*/ 2533650 w 3117850"/>
              <a:gd name="connsiteY1" fmla="*/ 293014 h 1207416"/>
              <a:gd name="connsiteX2" fmla="*/ 2622550 w 3117850"/>
              <a:gd name="connsiteY2" fmla="*/ 0 h 1207416"/>
              <a:gd name="connsiteX3" fmla="*/ 3117850 w 3117850"/>
              <a:gd name="connsiteY3" fmla="*/ 623216 h 1207416"/>
              <a:gd name="connsiteX4" fmla="*/ 2533650 w 3117850"/>
              <a:gd name="connsiteY4" fmla="*/ 1207416 h 1207416"/>
              <a:gd name="connsiteX5" fmla="*/ 2432050 w 3117850"/>
              <a:gd name="connsiteY5" fmla="*/ 915531 h 1207416"/>
              <a:gd name="connsiteX6" fmla="*/ 0 w 3117850"/>
              <a:gd name="connsiteY6" fmla="*/ 953418 h 1207416"/>
              <a:gd name="connsiteX7" fmla="*/ 0 w 3117850"/>
              <a:gd name="connsiteY7" fmla="*/ 293014 h 1207416"/>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623216 h 1144182"/>
              <a:gd name="connsiteX4" fmla="*/ 2362200 w 3117850"/>
              <a:gd name="connsiteY4" fmla="*/ 1144182 h 1144182"/>
              <a:gd name="connsiteX5" fmla="*/ 2432050 w 3117850"/>
              <a:gd name="connsiteY5" fmla="*/ 915531 h 1144182"/>
              <a:gd name="connsiteX6" fmla="*/ 0 w 3117850"/>
              <a:gd name="connsiteY6" fmla="*/ 953418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62200 w 3117850"/>
              <a:gd name="connsiteY4" fmla="*/ 1144182 h 1144182"/>
              <a:gd name="connsiteX5" fmla="*/ 2432050 w 3117850"/>
              <a:gd name="connsiteY5" fmla="*/ 915531 h 1144182"/>
              <a:gd name="connsiteX6" fmla="*/ 0 w 3117850"/>
              <a:gd name="connsiteY6" fmla="*/ 953418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62200 w 3117850"/>
              <a:gd name="connsiteY4" fmla="*/ 1144182 h 1144182"/>
              <a:gd name="connsiteX5" fmla="*/ 2413000 w 3117850"/>
              <a:gd name="connsiteY5" fmla="*/ 884204 h 1144182"/>
              <a:gd name="connsiteX6" fmla="*/ 0 w 3117850"/>
              <a:gd name="connsiteY6" fmla="*/ 953418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13000 w 3117850"/>
              <a:gd name="connsiteY5" fmla="*/ 884204 h 1144182"/>
              <a:gd name="connsiteX6" fmla="*/ 0 w 3117850"/>
              <a:gd name="connsiteY6" fmla="*/ 953418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13000 w 3117850"/>
              <a:gd name="connsiteY5" fmla="*/ 884204 h 1144182"/>
              <a:gd name="connsiteX6" fmla="*/ 190500 w 3117850"/>
              <a:gd name="connsiteY6" fmla="*/ 883991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13000 w 3117850"/>
              <a:gd name="connsiteY5" fmla="*/ 884204 h 1144182"/>
              <a:gd name="connsiteX6" fmla="*/ 190500 w 3117850"/>
              <a:gd name="connsiteY6" fmla="*/ 883991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44750 w 3117850"/>
              <a:gd name="connsiteY5" fmla="*/ 865568 h 1144182"/>
              <a:gd name="connsiteX6" fmla="*/ 190500 w 3117850"/>
              <a:gd name="connsiteY6" fmla="*/ 883991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44750 w 3117850"/>
              <a:gd name="connsiteY5" fmla="*/ 865568 h 1144182"/>
              <a:gd name="connsiteX6" fmla="*/ 190500 w 3117850"/>
              <a:gd name="connsiteY6" fmla="*/ 883991 h 1144182"/>
              <a:gd name="connsiteX7" fmla="*/ 0 w 3117850"/>
              <a:gd name="connsiteY7" fmla="*/ 293014 h 1144182"/>
              <a:gd name="connsiteX0" fmla="*/ 0 w 3117850"/>
              <a:gd name="connsiteY0" fmla="*/ 293014 h 1144182"/>
              <a:gd name="connsiteX1" fmla="*/ 2533650 w 3117850"/>
              <a:gd name="connsiteY1" fmla="*/ 293014 h 1144182"/>
              <a:gd name="connsiteX2" fmla="*/ 2622550 w 3117850"/>
              <a:gd name="connsiteY2" fmla="*/ 0 h 1144182"/>
              <a:gd name="connsiteX3" fmla="*/ 3117850 w 3117850"/>
              <a:gd name="connsiteY3" fmla="*/ 788693 h 1144182"/>
              <a:gd name="connsiteX4" fmla="*/ 2374900 w 3117850"/>
              <a:gd name="connsiteY4" fmla="*/ 1144182 h 1144182"/>
              <a:gd name="connsiteX5" fmla="*/ 2419350 w 3117850"/>
              <a:gd name="connsiteY5" fmla="*/ 840570 h 1144182"/>
              <a:gd name="connsiteX6" fmla="*/ 190500 w 3117850"/>
              <a:gd name="connsiteY6" fmla="*/ 883991 h 1144182"/>
              <a:gd name="connsiteX7" fmla="*/ 0 w 3117850"/>
              <a:gd name="connsiteY7" fmla="*/ 293014 h 1144182"/>
              <a:gd name="connsiteX0" fmla="*/ 0 w 3117850"/>
              <a:gd name="connsiteY0" fmla="*/ 293014 h 1093905"/>
              <a:gd name="connsiteX1" fmla="*/ 2533650 w 3117850"/>
              <a:gd name="connsiteY1" fmla="*/ 293014 h 1093905"/>
              <a:gd name="connsiteX2" fmla="*/ 2622550 w 3117850"/>
              <a:gd name="connsiteY2" fmla="*/ 0 h 1093905"/>
              <a:gd name="connsiteX3" fmla="*/ 3117850 w 3117850"/>
              <a:gd name="connsiteY3" fmla="*/ 788693 h 1093905"/>
              <a:gd name="connsiteX4" fmla="*/ 2343150 w 3117850"/>
              <a:gd name="connsiteY4" fmla="*/ 1093905 h 1093905"/>
              <a:gd name="connsiteX5" fmla="*/ 2419350 w 3117850"/>
              <a:gd name="connsiteY5" fmla="*/ 840570 h 1093905"/>
              <a:gd name="connsiteX6" fmla="*/ 190500 w 3117850"/>
              <a:gd name="connsiteY6" fmla="*/ 883991 h 1093905"/>
              <a:gd name="connsiteX7" fmla="*/ 0 w 3117850"/>
              <a:gd name="connsiteY7" fmla="*/ 293014 h 1093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7850" h="1093905">
                <a:moveTo>
                  <a:pt x="0" y="293014"/>
                </a:moveTo>
                <a:cubicBezTo>
                  <a:pt x="1022350" y="-81636"/>
                  <a:pt x="1644650" y="-113386"/>
                  <a:pt x="2533650" y="293014"/>
                </a:cubicBezTo>
                <a:lnTo>
                  <a:pt x="2622550" y="0"/>
                </a:lnTo>
                <a:lnTo>
                  <a:pt x="3117850" y="788693"/>
                </a:lnTo>
                <a:lnTo>
                  <a:pt x="2343150" y="1093905"/>
                </a:lnTo>
                <a:lnTo>
                  <a:pt x="2419350" y="840570"/>
                </a:lnTo>
                <a:cubicBezTo>
                  <a:pt x="1606550" y="466306"/>
                  <a:pt x="1022350" y="605038"/>
                  <a:pt x="190500" y="883991"/>
                </a:cubicBezTo>
                <a:lnTo>
                  <a:pt x="0" y="293014"/>
                </a:lnTo>
                <a:close/>
              </a:path>
            </a:pathLst>
          </a:custGeom>
          <a:solidFill>
            <a:schemeClr val="bg1"/>
          </a:solidFill>
          <a:ln w="9525">
            <a:solidFill>
              <a:srgbClr val="7F7F7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Futura PT Demi" panose="020B0502020204020303" pitchFamily="34" charset="77"/>
              <a:ea typeface="Roboto Condensed" charset="0"/>
              <a:cs typeface="Roboto Condensed" charset="0"/>
            </a:endParaRPr>
          </a:p>
        </p:txBody>
      </p:sp>
      <p:sp>
        <p:nvSpPr>
          <p:cNvPr id="21" name="Rechteck 20"/>
          <p:cNvSpPr/>
          <p:nvPr userDrawn="1"/>
        </p:nvSpPr>
        <p:spPr>
          <a:xfrm>
            <a:off x="7235516" y="1302038"/>
            <a:ext cx="2266670" cy="1823545"/>
          </a:xfrm>
          <a:prstGeom prst="rect">
            <a:avLst/>
          </a:prstGeom>
          <a:solidFill>
            <a:srgbClr val="FFFFFF">
              <a:alpha val="80000"/>
            </a:srgbClr>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Customer Relationships</a:t>
            </a:r>
          </a:p>
        </p:txBody>
      </p:sp>
      <p:sp>
        <p:nvSpPr>
          <p:cNvPr id="22" name="Rechteck 21"/>
          <p:cNvSpPr/>
          <p:nvPr userDrawn="1"/>
        </p:nvSpPr>
        <p:spPr>
          <a:xfrm>
            <a:off x="7235516" y="3125582"/>
            <a:ext cx="2266670" cy="1823545"/>
          </a:xfrm>
          <a:prstGeom prst="rect">
            <a:avLst/>
          </a:prstGeom>
          <a:solidFill>
            <a:srgbClr val="FFFFFF">
              <a:alpha val="80000"/>
            </a:srgbClr>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Channels</a:t>
            </a:r>
          </a:p>
        </p:txBody>
      </p:sp>
      <p:sp>
        <p:nvSpPr>
          <p:cNvPr id="23" name="Rechteck 22"/>
          <p:cNvSpPr/>
          <p:nvPr userDrawn="1"/>
        </p:nvSpPr>
        <p:spPr>
          <a:xfrm>
            <a:off x="464990" y="1302037"/>
            <a:ext cx="11297519" cy="5074210"/>
          </a:xfrm>
          <a:prstGeom prst="rect">
            <a:avLst/>
          </a:prstGeom>
          <a:no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Futura PT Demi" panose="020B0502020204020303" pitchFamily="34" charset="77"/>
              <a:ea typeface="Roboto Condensed" charset="0"/>
              <a:cs typeface="Roboto Condensed" charset="0"/>
            </a:endParaRPr>
          </a:p>
        </p:txBody>
      </p:sp>
      <p:pic>
        <p:nvPicPr>
          <p:cNvPr id="24" name="Grafik 7" descr="C:\SVN\Material\Icons\rf-wireframe-icons\black\png\money_icon&amp;48.png"/>
          <p:cNvPicPr>
            <a:picLocks noChangeAspect="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11438869" y="4984855"/>
            <a:ext cx="233152" cy="216224"/>
          </a:xfrm>
          <a:prstGeom prst="rect">
            <a:avLst/>
          </a:prstGeom>
          <a:noFill/>
          <a:ln>
            <a:noFill/>
          </a:ln>
        </p:spPr>
      </p:pic>
      <p:pic>
        <p:nvPicPr>
          <p:cNvPr id="25" name="Grafik 8" descr="C:\SVN\Material\Icons\rf-wireframe-icons\black\png\wallet_icon&amp;48.png"/>
          <p:cNvPicPr>
            <a:picLocks noChangeAspect="1"/>
          </p:cNvPicPr>
          <p:nvPr userDrawn="1"/>
        </p:nvPicPr>
        <p:blipFill>
          <a:blip r:embed="rId3" cstate="email">
            <a:lum bright="70000" contrast="-70000"/>
            <a:extLst>
              <a:ext uri="{28A0092B-C50C-407E-A947-70E740481C1C}">
                <a14:useLocalDpi xmlns:a14="http://schemas.microsoft.com/office/drawing/2010/main"/>
              </a:ext>
            </a:extLst>
          </a:blip>
          <a:srcRect/>
          <a:stretch>
            <a:fillRect/>
          </a:stretch>
        </p:blipFill>
        <p:spPr bwMode="auto">
          <a:xfrm>
            <a:off x="4713653" y="5005990"/>
            <a:ext cx="233152" cy="216224"/>
          </a:xfrm>
          <a:prstGeom prst="rect">
            <a:avLst/>
          </a:prstGeom>
          <a:noFill/>
          <a:ln>
            <a:noFill/>
          </a:ln>
        </p:spPr>
      </p:pic>
      <p:pic>
        <p:nvPicPr>
          <p:cNvPr id="26" name="Grafik 11" descr="C:\SVN\Material\Icons\rf-wireframe-icons\black\png\cogs_icon&amp;48.png"/>
          <p:cNvPicPr>
            <a:picLocks noChangeAspect="1"/>
          </p:cNvPicPr>
          <p:nvPr userDrawn="1"/>
        </p:nvPicPr>
        <p:blipFill>
          <a:blip r:embed="rId4" cstate="email">
            <a:lum bright="70000" contrast="-70000"/>
            <a:extLst>
              <a:ext uri="{28A0092B-C50C-407E-A947-70E740481C1C}">
                <a14:useLocalDpi xmlns:a14="http://schemas.microsoft.com/office/drawing/2010/main"/>
              </a:ext>
            </a:extLst>
          </a:blip>
          <a:srcRect/>
          <a:stretch>
            <a:fillRect/>
          </a:stretch>
        </p:blipFill>
        <p:spPr bwMode="auto">
          <a:xfrm>
            <a:off x="4726511" y="1381603"/>
            <a:ext cx="233152" cy="216224"/>
          </a:xfrm>
          <a:prstGeom prst="rect">
            <a:avLst/>
          </a:prstGeom>
          <a:noFill/>
          <a:ln>
            <a:noFill/>
          </a:ln>
        </p:spPr>
      </p:pic>
      <p:pic>
        <p:nvPicPr>
          <p:cNvPr id="27" name="Grafik 12" descr="C:\SVN\Material\Icons\rf-wireframe-icons\black\png\key_icon&amp;48.png"/>
          <p:cNvPicPr>
            <a:picLocks noChangeAspect="1"/>
          </p:cNvPicPr>
          <p:nvPr userDrawn="1"/>
        </p:nvPicPr>
        <p:blipFill>
          <a:blip r:embed="rId5" cstate="email">
            <a:lum bright="70000" contrast="-70000"/>
            <a:extLst>
              <a:ext uri="{28A0092B-C50C-407E-A947-70E740481C1C}">
                <a14:useLocalDpi xmlns:a14="http://schemas.microsoft.com/office/drawing/2010/main"/>
              </a:ext>
            </a:extLst>
          </a:blip>
          <a:srcRect/>
          <a:stretch>
            <a:fillRect/>
          </a:stretch>
        </p:blipFill>
        <p:spPr bwMode="auto">
          <a:xfrm>
            <a:off x="4717457" y="3201984"/>
            <a:ext cx="233152" cy="216224"/>
          </a:xfrm>
          <a:prstGeom prst="rect">
            <a:avLst/>
          </a:prstGeom>
          <a:noFill/>
          <a:ln>
            <a:noFill/>
          </a:ln>
        </p:spPr>
      </p:pic>
      <p:pic>
        <p:nvPicPr>
          <p:cNvPr id="28" name="Grafik 13" descr="C:\SVN\Material\Icons\rf-wireframe-icons\black\png\user_icon&amp;48.png"/>
          <p:cNvPicPr>
            <a:picLocks noChangeAspect="1"/>
          </p:cNvPicPr>
          <p:nvPr userDrawn="1"/>
        </p:nvPicPr>
        <p:blipFill>
          <a:blip r:embed="rId6" cstate="email">
            <a:lum bright="70000" contrast="-70000"/>
            <a:extLst>
              <a:ext uri="{28A0092B-C50C-407E-A947-70E740481C1C}">
                <a14:useLocalDpi xmlns:a14="http://schemas.microsoft.com/office/drawing/2010/main"/>
              </a:ext>
            </a:extLst>
          </a:blip>
          <a:srcRect/>
          <a:stretch>
            <a:fillRect/>
          </a:stretch>
        </p:blipFill>
        <p:spPr bwMode="auto">
          <a:xfrm>
            <a:off x="11459651" y="1381603"/>
            <a:ext cx="233152" cy="216224"/>
          </a:xfrm>
          <a:prstGeom prst="rect">
            <a:avLst/>
          </a:prstGeom>
          <a:noFill/>
          <a:ln>
            <a:noFill/>
          </a:ln>
        </p:spPr>
      </p:pic>
      <p:pic>
        <p:nvPicPr>
          <p:cNvPr id="29" name="Grafik 14" descr="C:\SVN\Material\Icons\rf-wireframe-icons\black\png\box_icon&amp;48.png"/>
          <p:cNvPicPr>
            <a:picLocks noChangeAspect="1"/>
          </p:cNvPicPr>
          <p:nvPr userDrawn="1"/>
        </p:nvPicPr>
        <p:blipFill>
          <a:blip r:embed="rId7" cstate="email">
            <a:lum bright="70000" contrast="-70000"/>
            <a:extLst>
              <a:ext uri="{28A0092B-C50C-407E-A947-70E740481C1C}">
                <a14:useLocalDpi xmlns:a14="http://schemas.microsoft.com/office/drawing/2010/main"/>
              </a:ext>
            </a:extLst>
          </a:blip>
          <a:srcRect/>
          <a:stretch>
            <a:fillRect/>
          </a:stretch>
        </p:blipFill>
        <p:spPr bwMode="auto">
          <a:xfrm>
            <a:off x="6932206" y="1381603"/>
            <a:ext cx="233152" cy="216224"/>
          </a:xfrm>
          <a:prstGeom prst="rect">
            <a:avLst/>
          </a:prstGeom>
          <a:noFill/>
          <a:ln>
            <a:noFill/>
          </a:ln>
        </p:spPr>
      </p:pic>
      <p:pic>
        <p:nvPicPr>
          <p:cNvPr id="30" name="Grafik 15" descr="C:\SVN\Material\Icons\rf-wireframe-icons\black\png\heart_empty_icon&amp;48.png"/>
          <p:cNvPicPr>
            <a:picLocks noChangeAspect="1"/>
          </p:cNvPicPr>
          <p:nvPr userDrawn="1"/>
        </p:nvPicPr>
        <p:blipFill>
          <a:blip r:embed="rId8" cstate="email">
            <a:lum bright="70000" contrast="-70000"/>
            <a:extLst>
              <a:ext uri="{28A0092B-C50C-407E-A947-70E740481C1C}">
                <a14:useLocalDpi xmlns:a14="http://schemas.microsoft.com/office/drawing/2010/main"/>
              </a:ext>
            </a:extLst>
          </a:blip>
          <a:srcRect/>
          <a:stretch>
            <a:fillRect/>
          </a:stretch>
        </p:blipFill>
        <p:spPr bwMode="auto">
          <a:xfrm>
            <a:off x="9194362" y="1381603"/>
            <a:ext cx="233152" cy="216224"/>
          </a:xfrm>
          <a:prstGeom prst="rect">
            <a:avLst/>
          </a:prstGeom>
          <a:noFill/>
          <a:ln>
            <a:noFill/>
          </a:ln>
        </p:spPr>
      </p:pic>
      <p:pic>
        <p:nvPicPr>
          <p:cNvPr id="31" name="Grafik 16" descr="C:\SVN\Material\Icons\rf-wireframe-icons\black\png\track_icon&amp;48.png"/>
          <p:cNvPicPr>
            <a:picLocks noChangeAspect="1"/>
          </p:cNvPicPr>
          <p:nvPr userDrawn="1"/>
        </p:nvPicPr>
        <p:blipFill>
          <a:blip r:embed="rId9" cstate="email">
            <a:lum bright="70000" contrast="-70000"/>
            <a:extLst>
              <a:ext uri="{28A0092B-C50C-407E-A947-70E740481C1C}">
                <a14:useLocalDpi xmlns:a14="http://schemas.microsoft.com/office/drawing/2010/main"/>
              </a:ext>
            </a:extLst>
          </a:blip>
          <a:srcRect/>
          <a:stretch>
            <a:fillRect/>
          </a:stretch>
        </p:blipFill>
        <p:spPr bwMode="auto">
          <a:xfrm>
            <a:off x="9214741" y="3171833"/>
            <a:ext cx="233152" cy="216224"/>
          </a:xfrm>
          <a:prstGeom prst="rect">
            <a:avLst/>
          </a:prstGeom>
          <a:noFill/>
          <a:ln>
            <a:noFill/>
          </a:ln>
        </p:spPr>
      </p:pic>
      <p:pic>
        <p:nvPicPr>
          <p:cNvPr id="32" name="Grafik 17" descr="C:\SVN\Material\Icons\rf-wireframe-icons\black\png\users_icon&amp;48.png"/>
          <p:cNvPicPr>
            <a:picLocks noChangeAspect="1"/>
          </p:cNvPicPr>
          <p:nvPr userDrawn="1"/>
        </p:nvPicPr>
        <p:blipFill>
          <a:blip r:embed="rId10" cstate="email">
            <a:lum bright="70000" contrast="-70000"/>
            <a:extLst>
              <a:ext uri="{28A0092B-C50C-407E-A947-70E740481C1C}">
                <a14:useLocalDpi xmlns:a14="http://schemas.microsoft.com/office/drawing/2010/main"/>
              </a:ext>
            </a:extLst>
          </a:blip>
          <a:srcRect/>
          <a:stretch>
            <a:fillRect/>
          </a:stretch>
        </p:blipFill>
        <p:spPr bwMode="auto">
          <a:xfrm>
            <a:off x="2443786" y="1381603"/>
            <a:ext cx="233152" cy="216224"/>
          </a:xfrm>
          <a:prstGeom prst="rect">
            <a:avLst/>
          </a:prstGeom>
          <a:noFill/>
          <a:ln>
            <a:noFill/>
          </a:ln>
        </p:spPr>
      </p:pic>
      <p:cxnSp>
        <p:nvCxnSpPr>
          <p:cNvPr id="34" name="Gerade Verbindung 33"/>
          <p:cNvCxnSpPr/>
          <p:nvPr/>
        </p:nvCxnSpPr>
        <p:spPr bwMode="auto">
          <a:xfrm>
            <a:off x="446946" y="6711745"/>
            <a:ext cx="3618310" cy="0"/>
          </a:xfrm>
          <a:prstGeom prst="line">
            <a:avLst/>
          </a:prstGeom>
          <a:solidFill>
            <a:srgbClr val="96B9DC"/>
          </a:solidFill>
          <a:ln w="57150" cap="flat" cmpd="sng" algn="ctr">
            <a:solidFill>
              <a:schemeClr val="accent1"/>
            </a:solidFill>
            <a:prstDash val="solid"/>
            <a:round/>
            <a:headEnd type="none" w="med" len="med"/>
            <a:tailEnd type="none" w="med" len="med"/>
          </a:ln>
          <a:effectLst/>
        </p:spPr>
      </p:cxnSp>
      <p:sp>
        <p:nvSpPr>
          <p:cNvPr id="35" name="Textfeld 34"/>
          <p:cNvSpPr txBox="1"/>
          <p:nvPr/>
        </p:nvSpPr>
        <p:spPr>
          <a:xfrm>
            <a:off x="446946" y="6493029"/>
            <a:ext cx="267702"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chemeClr val="accent1"/>
                </a:solidFill>
                <a:effectLst/>
                <a:uLnTx/>
                <a:uFillTx/>
                <a:latin typeface="Futura PT Book" panose="020B0502020204020303" pitchFamily="34" charset="77"/>
                <a:ea typeface="Roboto Condensed" charset="0"/>
                <a:cs typeface="Roboto Condensed" charset="0"/>
              </a:rPr>
              <a:t>Costs</a:t>
            </a:r>
          </a:p>
        </p:txBody>
      </p:sp>
      <p:cxnSp>
        <p:nvCxnSpPr>
          <p:cNvPr id="38" name="Gerade Verbindung 37"/>
          <p:cNvCxnSpPr/>
          <p:nvPr/>
        </p:nvCxnSpPr>
        <p:spPr bwMode="auto">
          <a:xfrm>
            <a:off x="4121969" y="6711745"/>
            <a:ext cx="2742352" cy="0"/>
          </a:xfrm>
          <a:prstGeom prst="line">
            <a:avLst/>
          </a:prstGeom>
          <a:solidFill>
            <a:srgbClr val="96B9DC"/>
          </a:solidFill>
          <a:ln w="57150" cap="flat" cmpd="sng" algn="ctr">
            <a:solidFill>
              <a:schemeClr val="accent2"/>
            </a:solidFill>
            <a:prstDash val="solid"/>
            <a:round/>
            <a:headEnd type="none" w="med" len="med"/>
            <a:tailEnd type="none" w="med" len="med"/>
          </a:ln>
          <a:effectLst/>
        </p:spPr>
      </p:cxnSp>
      <p:sp>
        <p:nvSpPr>
          <p:cNvPr id="39" name="Textfeld 38"/>
          <p:cNvSpPr txBox="1"/>
          <p:nvPr/>
        </p:nvSpPr>
        <p:spPr>
          <a:xfrm>
            <a:off x="4121969" y="6493029"/>
            <a:ext cx="24846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chemeClr val="accent2"/>
                </a:solidFill>
                <a:effectLst/>
                <a:uLnTx/>
                <a:uFillTx/>
                <a:latin typeface="Futura PT Book" panose="020B0502020204020303" pitchFamily="34" charset="77"/>
                <a:ea typeface="Roboto Condensed" charset="0"/>
                <a:cs typeface="Roboto Condensed" charset="0"/>
              </a:rPr>
              <a:t>Profit</a:t>
            </a:r>
          </a:p>
        </p:txBody>
      </p:sp>
      <p:cxnSp>
        <p:nvCxnSpPr>
          <p:cNvPr id="42" name="Gerade Verbindung 41"/>
          <p:cNvCxnSpPr/>
          <p:nvPr/>
        </p:nvCxnSpPr>
        <p:spPr bwMode="auto">
          <a:xfrm>
            <a:off x="6917333" y="6711745"/>
            <a:ext cx="4845175" cy="0"/>
          </a:xfrm>
          <a:prstGeom prst="line">
            <a:avLst/>
          </a:prstGeom>
          <a:solidFill>
            <a:srgbClr val="96B9DC"/>
          </a:solidFill>
          <a:ln w="57150" cap="flat" cmpd="sng" algn="ctr">
            <a:solidFill>
              <a:schemeClr val="tx1"/>
            </a:solidFill>
            <a:prstDash val="solid"/>
            <a:round/>
            <a:headEnd type="none" w="med" len="med"/>
            <a:tailEnd type="none" w="med" len="med"/>
          </a:ln>
          <a:effectLst/>
        </p:spPr>
      </p:cxnSp>
      <p:sp>
        <p:nvSpPr>
          <p:cNvPr id="43" name="Textfeld 42"/>
          <p:cNvSpPr txBox="1"/>
          <p:nvPr/>
        </p:nvSpPr>
        <p:spPr>
          <a:xfrm>
            <a:off x="6917333" y="6493029"/>
            <a:ext cx="424796" cy="153889"/>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schemeClr val="tx1"/>
                </a:solidFill>
                <a:effectLst/>
                <a:uLnTx/>
                <a:uFillTx/>
                <a:latin typeface="Futura PT Book" panose="020B0502020204020303" pitchFamily="34" charset="77"/>
                <a:ea typeface="Roboto Condensed" charset="0"/>
                <a:cs typeface="Roboto Condensed" charset="0"/>
              </a:rPr>
              <a:t>Revenue</a:t>
            </a:r>
          </a:p>
        </p:txBody>
      </p:sp>
      <p:sp>
        <p:nvSpPr>
          <p:cNvPr id="4" name="Textplatzhalter 3"/>
          <p:cNvSpPr>
            <a:spLocks noGrp="1"/>
          </p:cNvSpPr>
          <p:nvPr>
            <p:ph type="body" sz="quarter" idx="11" hasCustomPrompt="1"/>
          </p:nvPr>
        </p:nvSpPr>
        <p:spPr>
          <a:xfrm>
            <a:off x="2207568" y="6493029"/>
            <a:ext cx="1823095" cy="139910"/>
          </a:xfrm>
          <a:prstGeom prst="rect">
            <a:avLst/>
          </a:prstGeom>
          <a:noFill/>
        </p:spPr>
        <p:txBody>
          <a:bodyPr wrap="square" lIns="0" tIns="0" rIns="0" bIns="0" rtlCol="0">
            <a:spAutoFit/>
          </a:bodyPr>
          <a:lstStyle>
            <a:lvl1pPr marL="0" indent="0">
              <a:buNone/>
              <a:defRPr lang="de-DE" sz="1000" b="1" i="0" kern="0" smtClean="0">
                <a:solidFill>
                  <a:schemeClr val="accent1"/>
                </a:solidFill>
                <a:latin typeface="Futura PT Demi" panose="020B0502020204020303" pitchFamily="34" charset="77"/>
                <a:ea typeface="Roboto Condensed" charset="0"/>
                <a:cs typeface="Roboto Condensed" charset="0"/>
              </a:defRPr>
            </a:lvl1pPr>
            <a:lvl2pPr>
              <a:defRPr lang="de-DE" sz="2400" smtClean="0">
                <a:solidFill>
                  <a:schemeClr val="tx1"/>
                </a:solidFill>
                <a:latin typeface="+mn-lt"/>
                <a:cs typeface="+mn-cs"/>
              </a:defRPr>
            </a:lvl2pPr>
            <a:lvl3pPr>
              <a:defRPr lang="de-DE" sz="2400" smtClean="0">
                <a:solidFill>
                  <a:schemeClr val="tx1"/>
                </a:solidFill>
                <a:latin typeface="+mn-lt"/>
                <a:cs typeface="+mn-cs"/>
              </a:defRPr>
            </a:lvl3pPr>
            <a:lvl4pPr>
              <a:defRPr lang="de-DE" sz="2400" smtClean="0">
                <a:solidFill>
                  <a:schemeClr val="tx1"/>
                </a:solidFill>
                <a:latin typeface="+mn-lt"/>
                <a:cs typeface="+mn-cs"/>
              </a:defRPr>
            </a:lvl4pPr>
            <a:lvl5pPr>
              <a:defRPr lang="de-DE" sz="2400">
                <a:solidFill>
                  <a:schemeClr val="tx1"/>
                </a:solidFill>
                <a:latin typeface="+mn-lt"/>
                <a:cs typeface="+mn-cs"/>
              </a:defRPr>
            </a:lvl5pPr>
          </a:lstStyle>
          <a:p>
            <a:pPr marL="0" lvl="0" algn="r" defTabSz="914400"/>
            <a:r>
              <a:rPr lang="en-US" noProof="0" dirty="0" err="1"/>
              <a:t>Tbd</a:t>
            </a:r>
            <a:r>
              <a:rPr lang="en-US" noProof="0" dirty="0"/>
              <a:t> </a:t>
            </a:r>
            <a:r>
              <a:rPr lang="en-US" noProof="0" dirty="0" err="1"/>
              <a:t>mio</a:t>
            </a:r>
            <a:r>
              <a:rPr lang="en-US" noProof="0" dirty="0"/>
              <a:t> EUR</a:t>
            </a:r>
          </a:p>
        </p:txBody>
      </p:sp>
      <p:sp>
        <p:nvSpPr>
          <p:cNvPr id="45" name="Textplatzhalter 3"/>
          <p:cNvSpPr>
            <a:spLocks noGrp="1"/>
          </p:cNvSpPr>
          <p:nvPr>
            <p:ph type="body" sz="quarter" idx="12" hasCustomPrompt="1"/>
          </p:nvPr>
        </p:nvSpPr>
        <p:spPr>
          <a:xfrm>
            <a:off x="5375920" y="6493029"/>
            <a:ext cx="1488401" cy="139910"/>
          </a:xfrm>
          <a:prstGeom prst="rect">
            <a:avLst/>
          </a:prstGeom>
          <a:noFill/>
        </p:spPr>
        <p:txBody>
          <a:bodyPr wrap="square" lIns="0" tIns="0" rIns="0" bIns="0" rtlCol="0">
            <a:spAutoFit/>
          </a:bodyPr>
          <a:lstStyle>
            <a:lvl1pPr marL="0" indent="0">
              <a:buNone/>
              <a:defRPr lang="de-DE" sz="1000" b="1" i="0" kern="0" smtClean="0">
                <a:solidFill>
                  <a:schemeClr val="accent2"/>
                </a:solidFill>
                <a:latin typeface="Futura PT Demi" panose="020B0502020204020303" pitchFamily="34" charset="77"/>
                <a:ea typeface="Roboto Condensed" charset="0"/>
                <a:cs typeface="Roboto Condensed" charset="0"/>
              </a:defRPr>
            </a:lvl1pPr>
            <a:lvl2pPr>
              <a:defRPr lang="de-DE" sz="2400" smtClean="0">
                <a:solidFill>
                  <a:schemeClr val="tx1"/>
                </a:solidFill>
                <a:latin typeface="+mn-lt"/>
                <a:cs typeface="+mn-cs"/>
              </a:defRPr>
            </a:lvl2pPr>
            <a:lvl3pPr>
              <a:defRPr lang="de-DE" sz="2400" smtClean="0">
                <a:solidFill>
                  <a:schemeClr val="tx1"/>
                </a:solidFill>
                <a:latin typeface="+mn-lt"/>
                <a:cs typeface="+mn-cs"/>
              </a:defRPr>
            </a:lvl3pPr>
            <a:lvl4pPr>
              <a:defRPr lang="de-DE" sz="2400" smtClean="0">
                <a:solidFill>
                  <a:schemeClr val="tx1"/>
                </a:solidFill>
                <a:latin typeface="+mn-lt"/>
                <a:cs typeface="+mn-cs"/>
              </a:defRPr>
            </a:lvl4pPr>
            <a:lvl5pPr>
              <a:defRPr lang="de-DE" sz="2400">
                <a:solidFill>
                  <a:schemeClr val="tx1"/>
                </a:solidFill>
                <a:latin typeface="+mn-lt"/>
                <a:cs typeface="+mn-cs"/>
              </a:defRPr>
            </a:lvl5pPr>
          </a:lstStyle>
          <a:p>
            <a:pPr marL="0" lvl="0" algn="r" defTabSz="914400"/>
            <a:r>
              <a:rPr lang="en-US" noProof="0" dirty="0" err="1"/>
              <a:t>tbd</a:t>
            </a:r>
            <a:r>
              <a:rPr lang="en-US" noProof="0" dirty="0"/>
              <a:t> </a:t>
            </a:r>
            <a:r>
              <a:rPr lang="en-US" noProof="0" dirty="0" err="1"/>
              <a:t>mio</a:t>
            </a:r>
            <a:r>
              <a:rPr lang="en-US" noProof="0" dirty="0"/>
              <a:t> EUR</a:t>
            </a:r>
          </a:p>
        </p:txBody>
      </p:sp>
      <p:sp>
        <p:nvSpPr>
          <p:cNvPr id="46" name="Textplatzhalter 3"/>
          <p:cNvSpPr>
            <a:spLocks noGrp="1"/>
          </p:cNvSpPr>
          <p:nvPr>
            <p:ph type="body" sz="quarter" idx="13" hasCustomPrompt="1"/>
          </p:nvPr>
        </p:nvSpPr>
        <p:spPr>
          <a:xfrm>
            <a:off x="9624392" y="6493029"/>
            <a:ext cx="2134047" cy="139910"/>
          </a:xfrm>
          <a:prstGeom prst="rect">
            <a:avLst/>
          </a:prstGeom>
          <a:noFill/>
        </p:spPr>
        <p:txBody>
          <a:bodyPr wrap="square" lIns="0" tIns="0" rIns="0" bIns="0" rtlCol="0">
            <a:spAutoFit/>
          </a:bodyPr>
          <a:lstStyle>
            <a:lvl1pPr marL="0" indent="0">
              <a:buNone/>
              <a:defRPr lang="de-DE" sz="1000" b="1" i="0" kern="0" dirty="0">
                <a:solidFill>
                  <a:schemeClr val="tx1"/>
                </a:solidFill>
                <a:latin typeface="Futura PT Demi" panose="020B0502020204020303" pitchFamily="34" charset="77"/>
                <a:ea typeface="Roboto Condensed" charset="0"/>
                <a:cs typeface="Roboto Condensed" charset="0"/>
              </a:defRPr>
            </a:lvl1pPr>
          </a:lstStyle>
          <a:p>
            <a:pPr marL="0" lvl="0" algn="r" defTabSz="914400"/>
            <a:r>
              <a:rPr lang="en-US" noProof="0" dirty="0" err="1"/>
              <a:t>Tbd</a:t>
            </a:r>
            <a:r>
              <a:rPr lang="en-US" noProof="0" dirty="0"/>
              <a:t> </a:t>
            </a:r>
            <a:r>
              <a:rPr lang="en-US" noProof="0" dirty="0" err="1"/>
              <a:t>mio</a:t>
            </a:r>
            <a:r>
              <a:rPr lang="en-US" noProof="0" dirty="0"/>
              <a:t> EUR</a:t>
            </a:r>
          </a:p>
        </p:txBody>
      </p:sp>
      <p:sp>
        <p:nvSpPr>
          <p:cNvPr id="47" name="Textplatzhalter 46"/>
          <p:cNvSpPr>
            <a:spLocks noGrp="1"/>
          </p:cNvSpPr>
          <p:nvPr>
            <p:ph type="body" sz="quarter" idx="14" hasCustomPrompt="1"/>
          </p:nvPr>
        </p:nvSpPr>
        <p:spPr>
          <a:xfrm>
            <a:off x="482600" y="1323975"/>
            <a:ext cx="2264685" cy="3625151"/>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48" name="Textplatzhalter 46"/>
          <p:cNvSpPr>
            <a:spLocks noGrp="1"/>
          </p:cNvSpPr>
          <p:nvPr>
            <p:ph type="body" sz="quarter" idx="15" hasCustomPrompt="1"/>
          </p:nvPr>
        </p:nvSpPr>
        <p:spPr>
          <a:xfrm>
            <a:off x="2746375" y="1320800"/>
            <a:ext cx="2256432" cy="1799702"/>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51" name="Textplatzhalter 46"/>
          <p:cNvSpPr>
            <a:spLocks noGrp="1"/>
          </p:cNvSpPr>
          <p:nvPr>
            <p:ph type="body" sz="quarter" idx="16" hasCustomPrompt="1"/>
          </p:nvPr>
        </p:nvSpPr>
        <p:spPr>
          <a:xfrm>
            <a:off x="2743367" y="3118200"/>
            <a:ext cx="2263608" cy="1825846"/>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52" name="Textplatzhalter 46"/>
          <p:cNvSpPr>
            <a:spLocks noGrp="1"/>
          </p:cNvSpPr>
          <p:nvPr>
            <p:ph type="body" sz="quarter" idx="17" hasCustomPrompt="1"/>
          </p:nvPr>
        </p:nvSpPr>
        <p:spPr>
          <a:xfrm>
            <a:off x="479425" y="4947001"/>
            <a:ext cx="4524375" cy="1409350"/>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54" name="Textplatzhalter 46"/>
          <p:cNvSpPr>
            <a:spLocks noGrp="1"/>
          </p:cNvSpPr>
          <p:nvPr>
            <p:ph type="body" sz="quarter" idx="18" hasCustomPrompt="1"/>
          </p:nvPr>
        </p:nvSpPr>
        <p:spPr>
          <a:xfrm>
            <a:off x="7235825" y="4947000"/>
            <a:ext cx="4527014" cy="1429247"/>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56" name="Textplatzhalter 46"/>
          <p:cNvSpPr>
            <a:spLocks noGrp="1"/>
          </p:cNvSpPr>
          <p:nvPr>
            <p:ph type="body" sz="quarter" idx="19" hasCustomPrompt="1"/>
          </p:nvPr>
        </p:nvSpPr>
        <p:spPr>
          <a:xfrm>
            <a:off x="5003801" y="1320800"/>
            <a:ext cx="2238062" cy="3618342"/>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57" name="Textplatzhalter 46"/>
          <p:cNvSpPr>
            <a:spLocks noGrp="1"/>
          </p:cNvSpPr>
          <p:nvPr>
            <p:ph type="body" sz="quarter" idx="20" hasCustomPrompt="1"/>
          </p:nvPr>
        </p:nvSpPr>
        <p:spPr>
          <a:xfrm>
            <a:off x="7246786" y="1320800"/>
            <a:ext cx="2252813" cy="1804782"/>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58" name="Textplatzhalter 46"/>
          <p:cNvSpPr>
            <a:spLocks noGrp="1"/>
          </p:cNvSpPr>
          <p:nvPr>
            <p:ph type="body" sz="quarter" idx="21" hasCustomPrompt="1"/>
          </p:nvPr>
        </p:nvSpPr>
        <p:spPr>
          <a:xfrm>
            <a:off x="7235825" y="3125820"/>
            <a:ext cx="2263775" cy="1813322"/>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60" name="Textplatzhalter 46"/>
          <p:cNvSpPr>
            <a:spLocks noGrp="1"/>
          </p:cNvSpPr>
          <p:nvPr>
            <p:ph type="body" sz="quarter" idx="22" hasCustomPrompt="1"/>
          </p:nvPr>
        </p:nvSpPr>
        <p:spPr>
          <a:xfrm>
            <a:off x="9499601" y="1317624"/>
            <a:ext cx="2245682" cy="3621517"/>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
        <p:nvSpPr>
          <p:cNvPr id="49" name="Rechteck 48"/>
          <p:cNvSpPr/>
          <p:nvPr userDrawn="1"/>
        </p:nvSpPr>
        <p:spPr>
          <a:xfrm>
            <a:off x="5002600" y="4947000"/>
            <a:ext cx="2233226" cy="1412525"/>
          </a:xfrm>
          <a:prstGeom prst="rect">
            <a:avLst/>
          </a:prstGeom>
          <a:solidFill>
            <a:schemeClr val="bg1"/>
          </a:solidFill>
          <a:ln w="12700">
            <a:solidFill>
              <a:srgbClr val="7F7F7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a:ln>
                  <a:noFill/>
                </a:ln>
                <a:solidFill>
                  <a:prstClr val="black">
                    <a:lumMod val="50000"/>
                    <a:lumOff val="50000"/>
                  </a:prstClr>
                </a:solidFill>
                <a:effectLst/>
                <a:uLnTx/>
                <a:uFillTx/>
                <a:latin typeface="Futura PT Demi" panose="020B0502020204020303" pitchFamily="34" charset="77"/>
                <a:ea typeface="Roboto Condensed" charset="0"/>
                <a:cs typeface="Roboto Condensed" charset="0"/>
              </a:rPr>
              <a:t>Financing / Budget</a:t>
            </a:r>
          </a:p>
        </p:txBody>
      </p:sp>
      <p:sp>
        <p:nvSpPr>
          <p:cNvPr id="53" name="Textplatzhalter 46"/>
          <p:cNvSpPr>
            <a:spLocks noGrp="1"/>
          </p:cNvSpPr>
          <p:nvPr>
            <p:ph type="body" sz="quarter" idx="23" hasCustomPrompt="1"/>
          </p:nvPr>
        </p:nvSpPr>
        <p:spPr>
          <a:xfrm>
            <a:off x="5003800" y="4947000"/>
            <a:ext cx="2233999" cy="1429247"/>
          </a:xfrm>
          <a:prstGeom prst="rect">
            <a:avLst/>
          </a:prstGeom>
        </p:spPr>
        <p:txBody>
          <a:bodyPr lIns="108000" tIns="251999" rIns="108000">
            <a:normAutofit/>
          </a:bodyPr>
          <a:lstStyle>
            <a:lvl1pPr marL="0" indent="0">
              <a:spcBef>
                <a:spcPts val="0"/>
              </a:spcBef>
              <a:spcAft>
                <a:spcPts val="600"/>
              </a:spcAft>
              <a:buNone/>
              <a:tabLst/>
              <a:defRPr sz="800" b="1" i="0">
                <a:solidFill>
                  <a:schemeClr val="accent5">
                    <a:lumMod val="75000"/>
                  </a:schemeClr>
                </a:solidFill>
                <a:latin typeface="Futura PT Demi" panose="020B0502020204020303" pitchFamily="34" charset="77"/>
                <a:ea typeface="Roboto Condensed" charset="0"/>
                <a:cs typeface="Roboto Condensed" charset="0"/>
              </a:defRPr>
            </a:lvl1pPr>
            <a:lvl2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2pPr>
            <a:lvl3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3pPr>
            <a:lvl4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4pPr>
            <a:lvl5pPr marL="0" indent="0">
              <a:spcBef>
                <a:spcPts val="0"/>
              </a:spcBef>
              <a:spcAft>
                <a:spcPts val="600"/>
              </a:spcAft>
              <a:buNone/>
              <a:tabLst/>
              <a:defRPr sz="800">
                <a:solidFill>
                  <a:schemeClr val="accent5">
                    <a:lumMod val="75000"/>
                  </a:schemeClr>
                </a:solidFill>
                <a:latin typeface="Roboto Condensed" charset="0"/>
                <a:ea typeface="Roboto Condensed" charset="0"/>
                <a:cs typeface="Roboto Condensed" charset="0"/>
              </a:defRPr>
            </a:lvl5pPr>
          </a:lstStyle>
          <a:p>
            <a:pPr lvl="0"/>
            <a:r>
              <a:rPr lang="en-US" noProof="0" dirty="0"/>
              <a:t>Element</a:t>
            </a:r>
          </a:p>
        </p:txBody>
      </p:sp>
    </p:spTree>
    <p:extLst>
      <p:ext uri="{BB962C8B-B14F-4D97-AF65-F5344CB8AC3E}">
        <p14:creationId xmlns:p14="http://schemas.microsoft.com/office/powerpoint/2010/main" val="220133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 Schedul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6067" y="418030"/>
            <a:ext cx="5645877" cy="464413"/>
          </a:xfrm>
          <a:prstGeom prst="rect">
            <a:avLst/>
          </a:prstGeom>
          <a:noFill/>
        </p:spPr>
        <p:txBody>
          <a:bodyPr vert="horz" wrap="none" lIns="108000" tIns="36000" rIns="108000" bIns="36000" anchor="ctr">
            <a:spAutoFit/>
          </a:bodyPr>
          <a:lstStyle>
            <a:lvl1pPr algn="l">
              <a:defRPr sz="2800">
                <a:solidFill>
                  <a:schemeClr val="tx1"/>
                </a:solidFill>
              </a:defRPr>
            </a:lvl1pPr>
          </a:lstStyle>
          <a:p>
            <a:r>
              <a:rPr lang="de-DE" dirty="0"/>
              <a:t>MASTERTITELFORMAT BEARBEITEN</a:t>
            </a:r>
          </a:p>
        </p:txBody>
      </p:sp>
      <p:sp>
        <p:nvSpPr>
          <p:cNvPr id="4" name="Textplatzhalter 3"/>
          <p:cNvSpPr>
            <a:spLocks noGrp="1"/>
          </p:cNvSpPr>
          <p:nvPr>
            <p:ph type="body" sz="quarter" idx="14" hasCustomPrompt="1"/>
          </p:nvPr>
        </p:nvSpPr>
        <p:spPr>
          <a:xfrm>
            <a:off x="1502879" y="1309845"/>
            <a:ext cx="10239991" cy="341790"/>
          </a:xfrm>
          <a:prstGeom prst="rect">
            <a:avLst/>
          </a:prstGeom>
        </p:spPr>
        <p:txBody>
          <a:bodyPr vert="horz" lIns="91440" tIns="45720" rIns="91440" bIns="45720" rtlCol="0" anchor="ctr">
            <a:normAutofit/>
          </a:bodyPr>
          <a:lstStyle>
            <a:lvl1pPr marL="457189" indent="-457189">
              <a:buNone/>
              <a:defRPr lang="de-DE" sz="2000" b="1" i="0" dirty="0">
                <a:solidFill>
                  <a:srgbClr val="3F484F"/>
                </a:solidFill>
                <a:latin typeface="Futura PT Demi" panose="020B0502020204020303" pitchFamily="34" charset="77"/>
                <a:ea typeface="Roboto Condensed" charset="0"/>
                <a:cs typeface="Roboto Condensed" charset="0"/>
              </a:defRPr>
            </a:lvl1pPr>
          </a:lstStyle>
          <a:p>
            <a:pPr marL="0" lvl="0" indent="0"/>
            <a:r>
              <a:rPr lang="en-US" noProof="0" dirty="0"/>
              <a:t>Title of the session</a:t>
            </a:r>
          </a:p>
        </p:txBody>
      </p:sp>
      <p:sp>
        <p:nvSpPr>
          <p:cNvPr id="6" name="Textplatzhalter 5"/>
          <p:cNvSpPr>
            <a:spLocks noGrp="1"/>
          </p:cNvSpPr>
          <p:nvPr>
            <p:ph type="body" sz="quarter" idx="15" hasCustomPrompt="1"/>
          </p:nvPr>
        </p:nvSpPr>
        <p:spPr>
          <a:xfrm>
            <a:off x="449774" y="1309847"/>
            <a:ext cx="899674" cy="341788"/>
          </a:xfrm>
          <a:prstGeom prst="rect">
            <a:avLst/>
          </a:prstGeom>
        </p:spPr>
        <p:txBody>
          <a:bodyPr vert="horz" lIns="91440" tIns="45720" rIns="91440" bIns="45720" rtlCol="0" anchor="ctr">
            <a:normAutofit/>
          </a:bodyPr>
          <a:lstStyle>
            <a:lvl1pPr marL="457189" indent="-457189" algn="l">
              <a:buNone/>
              <a:defRPr lang="de-DE" sz="2000" b="1" i="0" dirty="0" smtClean="0">
                <a:solidFill>
                  <a:schemeClr val="accent5"/>
                </a:solidFill>
                <a:latin typeface="Futura PT Demi" panose="020B0502020204020303" pitchFamily="34" charset="77"/>
                <a:cs typeface="Roboto Light"/>
              </a:defRPr>
            </a:lvl1pPr>
            <a:lvl2pPr>
              <a:defRPr lang="de-DE" dirty="0"/>
            </a:lvl2pPr>
          </a:lstStyle>
          <a:p>
            <a:pPr marL="0" lvl="0" indent="0"/>
            <a:r>
              <a:rPr lang="de-DE" dirty="0"/>
              <a:t>08:00</a:t>
            </a:r>
          </a:p>
        </p:txBody>
      </p:sp>
      <p:sp>
        <p:nvSpPr>
          <p:cNvPr id="20" name="Textplatzhalter 5"/>
          <p:cNvSpPr>
            <a:spLocks noGrp="1"/>
          </p:cNvSpPr>
          <p:nvPr>
            <p:ph type="body" sz="quarter" idx="28" hasCustomPrompt="1"/>
          </p:nvPr>
        </p:nvSpPr>
        <p:spPr>
          <a:xfrm>
            <a:off x="449774" y="1651635"/>
            <a:ext cx="899674" cy="341788"/>
          </a:xfrm>
          <a:prstGeom prst="rect">
            <a:avLst/>
          </a:prstGeom>
        </p:spPr>
        <p:txBody>
          <a:bodyPr vert="horz" lIns="91440" tIns="45720" rIns="91440" bIns="45720" rtlCol="0" anchor="ctr">
            <a:noAutofit/>
          </a:bodyPr>
          <a:lstStyle>
            <a:lvl1pPr marL="457189" indent="-457189" algn="l">
              <a:buNone/>
              <a:defRPr lang="de-DE" sz="1200" b="0" i="0" dirty="0" smtClean="0">
                <a:solidFill>
                  <a:schemeClr val="tx1">
                    <a:lumMod val="50000"/>
                    <a:lumOff val="50000"/>
                  </a:schemeClr>
                </a:solidFill>
                <a:latin typeface="Futura PT Book" panose="020B0502020204020303" pitchFamily="34" charset="77"/>
                <a:cs typeface="Roboto Light"/>
              </a:defRPr>
            </a:lvl1pPr>
            <a:lvl2pPr>
              <a:defRPr lang="de-DE" dirty="0"/>
            </a:lvl2pPr>
          </a:lstStyle>
          <a:p>
            <a:pPr marL="0" lvl="0" indent="0"/>
            <a:r>
              <a:rPr lang="de-DE" dirty="0"/>
              <a:t>09:55</a:t>
            </a:r>
          </a:p>
        </p:txBody>
      </p:sp>
      <p:sp>
        <p:nvSpPr>
          <p:cNvPr id="21" name="Textplatzhalter 3"/>
          <p:cNvSpPr>
            <a:spLocks noGrp="1"/>
          </p:cNvSpPr>
          <p:nvPr>
            <p:ph type="body" sz="quarter" idx="29" hasCustomPrompt="1"/>
          </p:nvPr>
        </p:nvSpPr>
        <p:spPr>
          <a:xfrm>
            <a:off x="1502879" y="1649116"/>
            <a:ext cx="10239991" cy="341790"/>
          </a:xfrm>
          <a:prstGeom prst="rect">
            <a:avLst/>
          </a:prstGeom>
        </p:spPr>
        <p:txBody>
          <a:bodyPr vert="horz" lIns="91440" tIns="45720" rIns="91440" bIns="45720" rtlCol="0" anchor="ctr">
            <a:noAutofit/>
          </a:bodyPr>
          <a:lstStyle>
            <a:lvl1pPr marL="457189" indent="-457189">
              <a:buNone/>
              <a:defRPr lang="de-DE" sz="1200" b="0" i="0" baseline="0" dirty="0">
                <a:solidFill>
                  <a:schemeClr val="tx1">
                    <a:lumMod val="50000"/>
                    <a:lumOff val="50000"/>
                  </a:schemeClr>
                </a:solidFill>
                <a:latin typeface="Futura PT Book" panose="020B0502020204020303" pitchFamily="34" charset="77"/>
                <a:ea typeface="Roboto Condensed Light" charset="0"/>
                <a:cs typeface="Roboto Condensed Light" charset="0"/>
              </a:defRPr>
            </a:lvl1pPr>
          </a:lstStyle>
          <a:p>
            <a:pPr marL="0" lvl="0" indent="0"/>
            <a:r>
              <a:rPr lang="en-US" noProof="0" dirty="0"/>
              <a:t>Target of the session</a:t>
            </a:r>
          </a:p>
        </p:txBody>
      </p:sp>
      <p:sp>
        <p:nvSpPr>
          <p:cNvPr id="44" name="Textplatzhalter 3"/>
          <p:cNvSpPr>
            <a:spLocks noGrp="1"/>
          </p:cNvSpPr>
          <p:nvPr>
            <p:ph type="body" sz="quarter" idx="30" hasCustomPrompt="1"/>
          </p:nvPr>
        </p:nvSpPr>
        <p:spPr>
          <a:xfrm>
            <a:off x="1502879" y="2227698"/>
            <a:ext cx="10239991" cy="341790"/>
          </a:xfrm>
          <a:prstGeom prst="rect">
            <a:avLst/>
          </a:prstGeom>
        </p:spPr>
        <p:txBody>
          <a:bodyPr vert="horz" lIns="91440" tIns="45720" rIns="91440" bIns="45720" rtlCol="0" anchor="ctr">
            <a:normAutofit/>
          </a:bodyPr>
          <a:lstStyle>
            <a:lvl1pPr marL="457189" indent="-457189">
              <a:buNone/>
              <a:defRPr lang="de-DE" sz="2000" b="1" i="0" dirty="0">
                <a:solidFill>
                  <a:srgbClr val="3F484F"/>
                </a:solidFill>
                <a:latin typeface="Futura PT Demi" panose="020B0502020204020303" pitchFamily="34" charset="77"/>
                <a:ea typeface="Roboto Condensed" charset="0"/>
                <a:cs typeface="Roboto Condensed" charset="0"/>
              </a:defRPr>
            </a:lvl1pPr>
          </a:lstStyle>
          <a:p>
            <a:pPr marL="0" lvl="0" indent="0"/>
            <a:r>
              <a:rPr lang="en-US" noProof="0" dirty="0"/>
              <a:t>Title of the session</a:t>
            </a:r>
          </a:p>
        </p:txBody>
      </p:sp>
      <p:sp>
        <p:nvSpPr>
          <p:cNvPr id="45" name="Textplatzhalter 5"/>
          <p:cNvSpPr>
            <a:spLocks noGrp="1"/>
          </p:cNvSpPr>
          <p:nvPr>
            <p:ph type="body" sz="quarter" idx="31" hasCustomPrompt="1"/>
          </p:nvPr>
        </p:nvSpPr>
        <p:spPr>
          <a:xfrm>
            <a:off x="449774" y="2227700"/>
            <a:ext cx="899674" cy="341788"/>
          </a:xfrm>
          <a:prstGeom prst="rect">
            <a:avLst/>
          </a:prstGeom>
        </p:spPr>
        <p:txBody>
          <a:bodyPr vert="horz" lIns="91440" tIns="45720" rIns="91440" bIns="45720" rtlCol="0" anchor="ctr">
            <a:normAutofit/>
          </a:bodyPr>
          <a:lstStyle>
            <a:lvl1pPr marL="457189" indent="-457189" algn="l">
              <a:buNone/>
              <a:defRPr lang="de-DE" sz="2000" b="1" i="0" dirty="0" smtClean="0">
                <a:solidFill>
                  <a:schemeClr val="accent5"/>
                </a:solidFill>
                <a:latin typeface="Futura PT Demi" panose="020B0502020204020303" pitchFamily="34" charset="77"/>
                <a:cs typeface="Roboto Light"/>
              </a:defRPr>
            </a:lvl1pPr>
            <a:lvl2pPr>
              <a:defRPr lang="de-DE" dirty="0"/>
            </a:lvl2pPr>
          </a:lstStyle>
          <a:p>
            <a:pPr marL="0" lvl="0" indent="0"/>
            <a:r>
              <a:rPr lang="de-DE" dirty="0"/>
              <a:t>10:00</a:t>
            </a:r>
          </a:p>
        </p:txBody>
      </p:sp>
      <p:sp>
        <p:nvSpPr>
          <p:cNvPr id="46" name="Textplatzhalter 5"/>
          <p:cNvSpPr>
            <a:spLocks noGrp="1"/>
          </p:cNvSpPr>
          <p:nvPr>
            <p:ph type="body" sz="quarter" idx="32" hasCustomPrompt="1"/>
          </p:nvPr>
        </p:nvSpPr>
        <p:spPr>
          <a:xfrm>
            <a:off x="449774" y="2569488"/>
            <a:ext cx="899674" cy="341788"/>
          </a:xfrm>
          <a:prstGeom prst="rect">
            <a:avLst/>
          </a:prstGeom>
        </p:spPr>
        <p:txBody>
          <a:bodyPr vert="horz" lIns="91440" tIns="45720" rIns="91440" bIns="45720" rtlCol="0" anchor="ctr">
            <a:noAutofit/>
          </a:bodyPr>
          <a:lstStyle>
            <a:lvl1pPr marL="457189" indent="-457189" algn="l">
              <a:buNone/>
              <a:defRPr lang="de-DE" sz="1200" b="0" i="0" dirty="0" smtClean="0">
                <a:solidFill>
                  <a:schemeClr val="tx1">
                    <a:lumMod val="50000"/>
                    <a:lumOff val="50000"/>
                  </a:schemeClr>
                </a:solidFill>
                <a:latin typeface="Futura PT Book" panose="020B0502020204020303" pitchFamily="34" charset="77"/>
                <a:cs typeface="Roboto Light"/>
              </a:defRPr>
            </a:lvl1pPr>
            <a:lvl2pPr>
              <a:defRPr lang="de-DE" dirty="0"/>
            </a:lvl2pPr>
          </a:lstStyle>
          <a:p>
            <a:pPr marL="0" lvl="0" indent="0"/>
            <a:r>
              <a:rPr lang="de-DE" dirty="0"/>
              <a:t>10:55</a:t>
            </a:r>
          </a:p>
        </p:txBody>
      </p:sp>
      <p:sp>
        <p:nvSpPr>
          <p:cNvPr id="47" name="Textplatzhalter 3"/>
          <p:cNvSpPr>
            <a:spLocks noGrp="1"/>
          </p:cNvSpPr>
          <p:nvPr>
            <p:ph type="body" sz="quarter" idx="33" hasCustomPrompt="1"/>
          </p:nvPr>
        </p:nvSpPr>
        <p:spPr>
          <a:xfrm>
            <a:off x="1502879" y="2566969"/>
            <a:ext cx="10239991" cy="341790"/>
          </a:xfrm>
          <a:prstGeom prst="rect">
            <a:avLst/>
          </a:prstGeom>
        </p:spPr>
        <p:txBody>
          <a:bodyPr vert="horz" lIns="91440" tIns="45720" rIns="91440" bIns="45720" rtlCol="0" anchor="ctr">
            <a:noAutofit/>
          </a:bodyPr>
          <a:lstStyle>
            <a:lvl1pPr marL="457189" indent="-457189">
              <a:buNone/>
              <a:defRPr lang="de-DE" sz="1200" b="0" i="0" baseline="0" dirty="0">
                <a:solidFill>
                  <a:schemeClr val="tx1">
                    <a:lumMod val="50000"/>
                    <a:lumOff val="50000"/>
                  </a:schemeClr>
                </a:solidFill>
                <a:latin typeface="Futura PT Book" panose="020B0502020204020303" pitchFamily="34" charset="77"/>
                <a:ea typeface="Roboto Condensed Light" charset="0"/>
                <a:cs typeface="Roboto Condensed Light" charset="0"/>
              </a:defRPr>
            </a:lvl1pPr>
          </a:lstStyle>
          <a:p>
            <a:pPr marL="0" lvl="0" indent="0"/>
            <a:r>
              <a:rPr lang="en-US" noProof="0" dirty="0"/>
              <a:t>Target of the session</a:t>
            </a:r>
          </a:p>
        </p:txBody>
      </p:sp>
      <p:sp>
        <p:nvSpPr>
          <p:cNvPr id="49" name="Textplatzhalter 3"/>
          <p:cNvSpPr>
            <a:spLocks noGrp="1"/>
          </p:cNvSpPr>
          <p:nvPr>
            <p:ph type="body" sz="quarter" idx="34" hasCustomPrompt="1"/>
          </p:nvPr>
        </p:nvSpPr>
        <p:spPr>
          <a:xfrm>
            <a:off x="1502879" y="3137191"/>
            <a:ext cx="10239991" cy="341790"/>
          </a:xfrm>
          <a:prstGeom prst="rect">
            <a:avLst/>
          </a:prstGeom>
        </p:spPr>
        <p:txBody>
          <a:bodyPr vert="horz" lIns="91440" tIns="45720" rIns="91440" bIns="45720" rtlCol="0" anchor="ctr">
            <a:normAutofit/>
          </a:bodyPr>
          <a:lstStyle>
            <a:lvl1pPr marL="457189" indent="-457189">
              <a:buNone/>
              <a:defRPr lang="de-DE" sz="2000" b="1" i="0" dirty="0">
                <a:solidFill>
                  <a:srgbClr val="3F484F"/>
                </a:solidFill>
                <a:latin typeface="Futura PT Demi" panose="020B0502020204020303" pitchFamily="34" charset="77"/>
                <a:ea typeface="Roboto Condensed" charset="0"/>
                <a:cs typeface="Roboto Condensed" charset="0"/>
              </a:defRPr>
            </a:lvl1pPr>
          </a:lstStyle>
          <a:p>
            <a:pPr marL="0" lvl="0" indent="0"/>
            <a:r>
              <a:rPr lang="en-US" noProof="0" dirty="0"/>
              <a:t>Title of the session</a:t>
            </a:r>
          </a:p>
        </p:txBody>
      </p:sp>
      <p:sp>
        <p:nvSpPr>
          <p:cNvPr id="50" name="Textplatzhalter 5"/>
          <p:cNvSpPr>
            <a:spLocks noGrp="1"/>
          </p:cNvSpPr>
          <p:nvPr>
            <p:ph type="body" sz="quarter" idx="35" hasCustomPrompt="1"/>
          </p:nvPr>
        </p:nvSpPr>
        <p:spPr>
          <a:xfrm>
            <a:off x="449774" y="3137193"/>
            <a:ext cx="899674" cy="341788"/>
          </a:xfrm>
          <a:prstGeom prst="rect">
            <a:avLst/>
          </a:prstGeom>
        </p:spPr>
        <p:txBody>
          <a:bodyPr vert="horz" lIns="91440" tIns="45720" rIns="91440" bIns="45720" rtlCol="0" anchor="ctr">
            <a:normAutofit/>
          </a:bodyPr>
          <a:lstStyle>
            <a:lvl1pPr marL="457189" indent="-457189" algn="l">
              <a:buNone/>
              <a:defRPr lang="de-DE" sz="2000" b="1" i="0" dirty="0" smtClean="0">
                <a:solidFill>
                  <a:schemeClr val="accent5"/>
                </a:solidFill>
                <a:latin typeface="Futura PT Demi" panose="020B0502020204020303" pitchFamily="34" charset="77"/>
                <a:cs typeface="Roboto Light"/>
              </a:defRPr>
            </a:lvl1pPr>
            <a:lvl2pPr>
              <a:defRPr lang="de-DE" dirty="0"/>
            </a:lvl2pPr>
          </a:lstStyle>
          <a:p>
            <a:pPr marL="0" lvl="0" indent="0"/>
            <a:r>
              <a:rPr lang="de-DE" dirty="0"/>
              <a:t>11:00</a:t>
            </a:r>
          </a:p>
        </p:txBody>
      </p:sp>
      <p:sp>
        <p:nvSpPr>
          <p:cNvPr id="51" name="Textplatzhalter 5"/>
          <p:cNvSpPr>
            <a:spLocks noGrp="1"/>
          </p:cNvSpPr>
          <p:nvPr>
            <p:ph type="body" sz="quarter" idx="36" hasCustomPrompt="1"/>
          </p:nvPr>
        </p:nvSpPr>
        <p:spPr>
          <a:xfrm>
            <a:off x="449774" y="3478981"/>
            <a:ext cx="899674" cy="341788"/>
          </a:xfrm>
          <a:prstGeom prst="rect">
            <a:avLst/>
          </a:prstGeom>
        </p:spPr>
        <p:txBody>
          <a:bodyPr vert="horz" lIns="91440" tIns="45720" rIns="91440" bIns="45720" rtlCol="0" anchor="ctr">
            <a:noAutofit/>
          </a:bodyPr>
          <a:lstStyle>
            <a:lvl1pPr marL="457189" indent="-457189" algn="l">
              <a:buNone/>
              <a:defRPr lang="de-DE" sz="1200" b="0" i="0" dirty="0" smtClean="0">
                <a:solidFill>
                  <a:schemeClr val="tx1">
                    <a:lumMod val="50000"/>
                    <a:lumOff val="50000"/>
                  </a:schemeClr>
                </a:solidFill>
                <a:latin typeface="Futura PT Book" panose="020B0502020204020303" pitchFamily="34" charset="77"/>
                <a:cs typeface="Roboto Light"/>
              </a:defRPr>
            </a:lvl1pPr>
            <a:lvl2pPr>
              <a:defRPr lang="de-DE" dirty="0"/>
            </a:lvl2pPr>
          </a:lstStyle>
          <a:p>
            <a:pPr marL="0" lvl="0" indent="0"/>
            <a:r>
              <a:rPr lang="de-DE" dirty="0"/>
              <a:t>11:55</a:t>
            </a:r>
          </a:p>
        </p:txBody>
      </p:sp>
      <p:sp>
        <p:nvSpPr>
          <p:cNvPr id="52" name="Textplatzhalter 3"/>
          <p:cNvSpPr>
            <a:spLocks noGrp="1"/>
          </p:cNvSpPr>
          <p:nvPr>
            <p:ph type="body" sz="quarter" idx="37" hasCustomPrompt="1"/>
          </p:nvPr>
        </p:nvSpPr>
        <p:spPr>
          <a:xfrm>
            <a:off x="1502879" y="3476462"/>
            <a:ext cx="10239991" cy="341790"/>
          </a:xfrm>
          <a:prstGeom prst="rect">
            <a:avLst/>
          </a:prstGeom>
        </p:spPr>
        <p:txBody>
          <a:bodyPr vert="horz" lIns="91440" tIns="45720" rIns="91440" bIns="45720" rtlCol="0" anchor="ctr">
            <a:noAutofit/>
          </a:bodyPr>
          <a:lstStyle>
            <a:lvl1pPr marL="457189" indent="-457189">
              <a:buNone/>
              <a:defRPr lang="de-DE" sz="1200" b="0" i="0" baseline="0" dirty="0">
                <a:solidFill>
                  <a:schemeClr val="tx1">
                    <a:lumMod val="50000"/>
                    <a:lumOff val="50000"/>
                  </a:schemeClr>
                </a:solidFill>
                <a:latin typeface="Futura PT Book" panose="020B0502020204020303" pitchFamily="34" charset="77"/>
                <a:ea typeface="Roboto Condensed Light" charset="0"/>
                <a:cs typeface="Roboto Condensed Light" charset="0"/>
              </a:defRPr>
            </a:lvl1pPr>
          </a:lstStyle>
          <a:p>
            <a:pPr marL="0" lvl="0" indent="0"/>
            <a:r>
              <a:rPr lang="en-US" noProof="0" dirty="0"/>
              <a:t>Target of the session</a:t>
            </a:r>
          </a:p>
        </p:txBody>
      </p:sp>
      <p:sp>
        <p:nvSpPr>
          <p:cNvPr id="54" name="Textplatzhalter 3"/>
          <p:cNvSpPr>
            <a:spLocks noGrp="1"/>
          </p:cNvSpPr>
          <p:nvPr>
            <p:ph type="body" sz="quarter" idx="38" hasCustomPrompt="1"/>
          </p:nvPr>
        </p:nvSpPr>
        <p:spPr>
          <a:xfrm>
            <a:off x="1502879" y="4034732"/>
            <a:ext cx="10239991" cy="341790"/>
          </a:xfrm>
          <a:prstGeom prst="rect">
            <a:avLst/>
          </a:prstGeom>
        </p:spPr>
        <p:txBody>
          <a:bodyPr vert="horz" lIns="91440" tIns="45720" rIns="91440" bIns="45720" rtlCol="0" anchor="ctr">
            <a:normAutofit/>
          </a:bodyPr>
          <a:lstStyle>
            <a:lvl1pPr marL="457189" indent="-457189">
              <a:buNone/>
              <a:defRPr lang="de-DE" sz="2000" b="1" i="0" dirty="0">
                <a:solidFill>
                  <a:srgbClr val="3F484F"/>
                </a:solidFill>
                <a:latin typeface="Futura PT Demi" panose="020B0502020204020303" pitchFamily="34" charset="77"/>
                <a:ea typeface="Roboto Condensed" charset="0"/>
                <a:cs typeface="Roboto Condensed" charset="0"/>
              </a:defRPr>
            </a:lvl1pPr>
          </a:lstStyle>
          <a:p>
            <a:pPr marL="0" lvl="0" indent="0"/>
            <a:r>
              <a:rPr lang="en-US" noProof="0" dirty="0"/>
              <a:t>Title of the session</a:t>
            </a:r>
          </a:p>
        </p:txBody>
      </p:sp>
      <p:sp>
        <p:nvSpPr>
          <p:cNvPr id="55" name="Textplatzhalter 5"/>
          <p:cNvSpPr>
            <a:spLocks noGrp="1"/>
          </p:cNvSpPr>
          <p:nvPr>
            <p:ph type="body" sz="quarter" idx="39" hasCustomPrompt="1"/>
          </p:nvPr>
        </p:nvSpPr>
        <p:spPr>
          <a:xfrm>
            <a:off x="449774" y="4034734"/>
            <a:ext cx="899674" cy="341788"/>
          </a:xfrm>
          <a:prstGeom prst="rect">
            <a:avLst/>
          </a:prstGeom>
        </p:spPr>
        <p:txBody>
          <a:bodyPr vert="horz" lIns="91440" tIns="45720" rIns="91440" bIns="45720" rtlCol="0" anchor="ctr">
            <a:normAutofit/>
          </a:bodyPr>
          <a:lstStyle>
            <a:lvl1pPr marL="457189" indent="-457189" algn="l">
              <a:buNone/>
              <a:defRPr lang="de-DE" sz="2000" b="1" i="0" dirty="0" smtClean="0">
                <a:solidFill>
                  <a:schemeClr val="accent5"/>
                </a:solidFill>
                <a:latin typeface="Futura PT Demi" panose="020B0502020204020303" pitchFamily="34" charset="77"/>
                <a:cs typeface="Roboto Light"/>
              </a:defRPr>
            </a:lvl1pPr>
            <a:lvl2pPr>
              <a:defRPr lang="de-DE" dirty="0"/>
            </a:lvl2pPr>
          </a:lstStyle>
          <a:p>
            <a:pPr marL="0" lvl="0" indent="0"/>
            <a:r>
              <a:rPr lang="de-DE" dirty="0"/>
              <a:t>13:00</a:t>
            </a:r>
          </a:p>
        </p:txBody>
      </p:sp>
      <p:sp>
        <p:nvSpPr>
          <p:cNvPr id="56" name="Textplatzhalter 5"/>
          <p:cNvSpPr>
            <a:spLocks noGrp="1"/>
          </p:cNvSpPr>
          <p:nvPr>
            <p:ph type="body" sz="quarter" idx="40" hasCustomPrompt="1"/>
          </p:nvPr>
        </p:nvSpPr>
        <p:spPr>
          <a:xfrm>
            <a:off x="449774" y="4376522"/>
            <a:ext cx="899674" cy="341788"/>
          </a:xfrm>
          <a:prstGeom prst="rect">
            <a:avLst/>
          </a:prstGeom>
        </p:spPr>
        <p:txBody>
          <a:bodyPr vert="horz" lIns="91440" tIns="45720" rIns="91440" bIns="45720" rtlCol="0" anchor="ctr">
            <a:noAutofit/>
          </a:bodyPr>
          <a:lstStyle>
            <a:lvl1pPr marL="457189" indent="-457189" algn="l">
              <a:buNone/>
              <a:defRPr lang="de-DE" sz="1200" b="0" i="0" dirty="0" smtClean="0">
                <a:solidFill>
                  <a:schemeClr val="tx1">
                    <a:lumMod val="50000"/>
                    <a:lumOff val="50000"/>
                  </a:schemeClr>
                </a:solidFill>
                <a:latin typeface="Futura PT Book" panose="020B0502020204020303" pitchFamily="34" charset="77"/>
                <a:cs typeface="Roboto Light"/>
              </a:defRPr>
            </a:lvl1pPr>
            <a:lvl2pPr>
              <a:defRPr lang="de-DE" dirty="0"/>
            </a:lvl2pPr>
          </a:lstStyle>
          <a:p>
            <a:pPr marL="0" lvl="0" indent="0"/>
            <a:r>
              <a:rPr lang="de-DE" dirty="0"/>
              <a:t>13:55</a:t>
            </a:r>
          </a:p>
        </p:txBody>
      </p:sp>
      <p:sp>
        <p:nvSpPr>
          <p:cNvPr id="57" name="Textplatzhalter 3"/>
          <p:cNvSpPr>
            <a:spLocks noGrp="1"/>
          </p:cNvSpPr>
          <p:nvPr>
            <p:ph type="body" sz="quarter" idx="41" hasCustomPrompt="1"/>
          </p:nvPr>
        </p:nvSpPr>
        <p:spPr>
          <a:xfrm>
            <a:off x="1502879" y="4374003"/>
            <a:ext cx="10239991" cy="341790"/>
          </a:xfrm>
          <a:prstGeom prst="rect">
            <a:avLst/>
          </a:prstGeom>
        </p:spPr>
        <p:txBody>
          <a:bodyPr vert="horz" lIns="91440" tIns="45720" rIns="91440" bIns="45720" rtlCol="0" anchor="ctr">
            <a:noAutofit/>
          </a:bodyPr>
          <a:lstStyle>
            <a:lvl1pPr marL="457189" indent="-457189">
              <a:buNone/>
              <a:defRPr lang="de-DE" sz="1200" b="0" i="0" baseline="0" dirty="0">
                <a:solidFill>
                  <a:schemeClr val="tx1">
                    <a:lumMod val="50000"/>
                    <a:lumOff val="50000"/>
                  </a:schemeClr>
                </a:solidFill>
                <a:latin typeface="Futura PT Book" panose="020B0502020204020303" pitchFamily="34" charset="77"/>
                <a:ea typeface="Roboto Condensed Light" charset="0"/>
                <a:cs typeface="Roboto Condensed Light" charset="0"/>
              </a:defRPr>
            </a:lvl1pPr>
          </a:lstStyle>
          <a:p>
            <a:pPr marL="0" lvl="0" indent="0"/>
            <a:r>
              <a:rPr lang="en-US" noProof="0" dirty="0"/>
              <a:t>Target of the session</a:t>
            </a:r>
          </a:p>
        </p:txBody>
      </p:sp>
      <p:sp>
        <p:nvSpPr>
          <p:cNvPr id="59" name="Textplatzhalter 3"/>
          <p:cNvSpPr>
            <a:spLocks noGrp="1"/>
          </p:cNvSpPr>
          <p:nvPr>
            <p:ph type="body" sz="quarter" idx="42" hasCustomPrompt="1"/>
          </p:nvPr>
        </p:nvSpPr>
        <p:spPr>
          <a:xfrm>
            <a:off x="1502879" y="4938249"/>
            <a:ext cx="10239991" cy="341790"/>
          </a:xfrm>
          <a:prstGeom prst="rect">
            <a:avLst/>
          </a:prstGeom>
        </p:spPr>
        <p:txBody>
          <a:bodyPr vert="horz" lIns="91440" tIns="45720" rIns="91440" bIns="45720" rtlCol="0" anchor="ctr">
            <a:normAutofit/>
          </a:bodyPr>
          <a:lstStyle>
            <a:lvl1pPr marL="457189" indent="-457189">
              <a:buNone/>
              <a:defRPr lang="de-DE" sz="2000" b="1" i="0" dirty="0">
                <a:solidFill>
                  <a:srgbClr val="3F484F"/>
                </a:solidFill>
                <a:latin typeface="Futura PT Demi" panose="020B0502020204020303" pitchFamily="34" charset="77"/>
                <a:ea typeface="Roboto Condensed" charset="0"/>
                <a:cs typeface="Roboto Condensed" charset="0"/>
              </a:defRPr>
            </a:lvl1pPr>
          </a:lstStyle>
          <a:p>
            <a:pPr marL="0" lvl="0" indent="0"/>
            <a:r>
              <a:rPr lang="en-US" noProof="0" dirty="0"/>
              <a:t>Title of the session</a:t>
            </a:r>
          </a:p>
        </p:txBody>
      </p:sp>
      <p:sp>
        <p:nvSpPr>
          <p:cNvPr id="60" name="Textplatzhalter 5"/>
          <p:cNvSpPr>
            <a:spLocks noGrp="1"/>
          </p:cNvSpPr>
          <p:nvPr>
            <p:ph type="body" sz="quarter" idx="43" hasCustomPrompt="1"/>
          </p:nvPr>
        </p:nvSpPr>
        <p:spPr>
          <a:xfrm>
            <a:off x="449774" y="4938251"/>
            <a:ext cx="899674" cy="341788"/>
          </a:xfrm>
          <a:prstGeom prst="rect">
            <a:avLst/>
          </a:prstGeom>
        </p:spPr>
        <p:txBody>
          <a:bodyPr vert="horz" lIns="91440" tIns="45720" rIns="91440" bIns="45720" rtlCol="0" anchor="ctr">
            <a:normAutofit/>
          </a:bodyPr>
          <a:lstStyle>
            <a:lvl1pPr marL="457189" indent="-457189" algn="l">
              <a:buNone/>
              <a:defRPr lang="de-DE" sz="2000" b="1" i="0" dirty="0" smtClean="0">
                <a:solidFill>
                  <a:schemeClr val="accent5"/>
                </a:solidFill>
                <a:latin typeface="Futura PT Demi" panose="020B0502020204020303" pitchFamily="34" charset="77"/>
                <a:cs typeface="Roboto Light"/>
              </a:defRPr>
            </a:lvl1pPr>
            <a:lvl2pPr>
              <a:defRPr lang="de-DE" dirty="0"/>
            </a:lvl2pPr>
          </a:lstStyle>
          <a:p>
            <a:pPr marL="0" lvl="0" indent="0"/>
            <a:r>
              <a:rPr lang="de-DE" dirty="0"/>
              <a:t>14:00</a:t>
            </a:r>
          </a:p>
        </p:txBody>
      </p:sp>
      <p:sp>
        <p:nvSpPr>
          <p:cNvPr id="61" name="Textplatzhalter 5"/>
          <p:cNvSpPr>
            <a:spLocks noGrp="1"/>
          </p:cNvSpPr>
          <p:nvPr>
            <p:ph type="body" sz="quarter" idx="44" hasCustomPrompt="1"/>
          </p:nvPr>
        </p:nvSpPr>
        <p:spPr>
          <a:xfrm>
            <a:off x="449774" y="5280039"/>
            <a:ext cx="899674" cy="341788"/>
          </a:xfrm>
          <a:prstGeom prst="rect">
            <a:avLst/>
          </a:prstGeom>
        </p:spPr>
        <p:txBody>
          <a:bodyPr vert="horz" lIns="91440" tIns="45720" rIns="91440" bIns="45720" rtlCol="0" anchor="ctr">
            <a:noAutofit/>
          </a:bodyPr>
          <a:lstStyle>
            <a:lvl1pPr marL="457189" indent="-457189" algn="l">
              <a:buNone/>
              <a:defRPr lang="de-DE" sz="1200" b="0" i="0" dirty="0" smtClean="0">
                <a:solidFill>
                  <a:schemeClr val="tx1">
                    <a:lumMod val="50000"/>
                    <a:lumOff val="50000"/>
                  </a:schemeClr>
                </a:solidFill>
                <a:latin typeface="Futura PT Book" panose="020B0502020204020303" pitchFamily="34" charset="77"/>
                <a:cs typeface="Roboto Light"/>
              </a:defRPr>
            </a:lvl1pPr>
            <a:lvl2pPr>
              <a:defRPr lang="de-DE" dirty="0"/>
            </a:lvl2pPr>
          </a:lstStyle>
          <a:p>
            <a:pPr marL="0" lvl="0" indent="0"/>
            <a:r>
              <a:rPr lang="de-DE" dirty="0"/>
              <a:t>14:55</a:t>
            </a:r>
          </a:p>
        </p:txBody>
      </p:sp>
      <p:sp>
        <p:nvSpPr>
          <p:cNvPr id="62" name="Textplatzhalter 3"/>
          <p:cNvSpPr>
            <a:spLocks noGrp="1"/>
          </p:cNvSpPr>
          <p:nvPr>
            <p:ph type="body" sz="quarter" idx="45" hasCustomPrompt="1"/>
          </p:nvPr>
        </p:nvSpPr>
        <p:spPr>
          <a:xfrm>
            <a:off x="1502879" y="5277520"/>
            <a:ext cx="10239991" cy="341790"/>
          </a:xfrm>
          <a:prstGeom prst="rect">
            <a:avLst/>
          </a:prstGeom>
        </p:spPr>
        <p:txBody>
          <a:bodyPr vert="horz" lIns="91440" tIns="45720" rIns="91440" bIns="45720" rtlCol="0" anchor="ctr">
            <a:noAutofit/>
          </a:bodyPr>
          <a:lstStyle>
            <a:lvl1pPr marL="457189" indent="-457189">
              <a:buNone/>
              <a:defRPr lang="de-DE" sz="1200" b="0" i="0" baseline="0" dirty="0">
                <a:solidFill>
                  <a:schemeClr val="tx1">
                    <a:lumMod val="50000"/>
                    <a:lumOff val="50000"/>
                  </a:schemeClr>
                </a:solidFill>
                <a:latin typeface="Futura PT Book" panose="020B0502020204020303" pitchFamily="34" charset="77"/>
                <a:ea typeface="Roboto Condensed Light" charset="0"/>
                <a:cs typeface="Roboto Condensed Light" charset="0"/>
              </a:defRPr>
            </a:lvl1pPr>
          </a:lstStyle>
          <a:p>
            <a:pPr marL="0" lvl="0" indent="0"/>
            <a:r>
              <a:rPr lang="en-US" noProof="0" dirty="0"/>
              <a:t>Target of the session</a:t>
            </a:r>
          </a:p>
        </p:txBody>
      </p:sp>
      <p:sp>
        <p:nvSpPr>
          <p:cNvPr id="64" name="Textplatzhalter 3"/>
          <p:cNvSpPr>
            <a:spLocks noGrp="1"/>
          </p:cNvSpPr>
          <p:nvPr>
            <p:ph type="body" sz="quarter" idx="46" hasCustomPrompt="1"/>
          </p:nvPr>
        </p:nvSpPr>
        <p:spPr>
          <a:xfrm>
            <a:off x="1502879" y="5841766"/>
            <a:ext cx="10239991" cy="341790"/>
          </a:xfrm>
          <a:prstGeom prst="rect">
            <a:avLst/>
          </a:prstGeom>
        </p:spPr>
        <p:txBody>
          <a:bodyPr vert="horz" lIns="91440" tIns="45720" rIns="91440" bIns="45720" rtlCol="0" anchor="ctr">
            <a:normAutofit/>
          </a:bodyPr>
          <a:lstStyle>
            <a:lvl1pPr marL="457189" indent="-457189">
              <a:buNone/>
              <a:defRPr lang="de-DE" sz="2000" b="1" i="0" dirty="0">
                <a:solidFill>
                  <a:srgbClr val="3F484F"/>
                </a:solidFill>
                <a:latin typeface="Futura PT Demi" panose="020B0502020204020303" pitchFamily="34" charset="77"/>
                <a:ea typeface="Roboto Condensed" charset="0"/>
                <a:cs typeface="Roboto Condensed" charset="0"/>
              </a:defRPr>
            </a:lvl1pPr>
          </a:lstStyle>
          <a:p>
            <a:pPr marL="0" lvl="0" indent="0"/>
            <a:r>
              <a:rPr lang="en-US" noProof="0" dirty="0"/>
              <a:t>Title of the session</a:t>
            </a:r>
          </a:p>
        </p:txBody>
      </p:sp>
      <p:sp>
        <p:nvSpPr>
          <p:cNvPr id="65" name="Textplatzhalter 5"/>
          <p:cNvSpPr>
            <a:spLocks noGrp="1"/>
          </p:cNvSpPr>
          <p:nvPr>
            <p:ph type="body" sz="quarter" idx="47" hasCustomPrompt="1"/>
          </p:nvPr>
        </p:nvSpPr>
        <p:spPr>
          <a:xfrm>
            <a:off x="449774" y="5841768"/>
            <a:ext cx="899674" cy="341788"/>
          </a:xfrm>
          <a:prstGeom prst="rect">
            <a:avLst/>
          </a:prstGeom>
        </p:spPr>
        <p:txBody>
          <a:bodyPr vert="horz" lIns="91440" tIns="45720" rIns="91440" bIns="45720" rtlCol="0" anchor="ctr">
            <a:normAutofit/>
          </a:bodyPr>
          <a:lstStyle>
            <a:lvl1pPr marL="457189" indent="-457189" algn="l">
              <a:buNone/>
              <a:defRPr lang="de-DE" sz="2000" b="1" i="0" dirty="0" smtClean="0">
                <a:solidFill>
                  <a:schemeClr val="accent5"/>
                </a:solidFill>
                <a:latin typeface="Futura PT Demi" panose="020B0502020204020303" pitchFamily="34" charset="77"/>
                <a:cs typeface="Roboto Light"/>
              </a:defRPr>
            </a:lvl1pPr>
            <a:lvl2pPr>
              <a:defRPr lang="de-DE" dirty="0"/>
            </a:lvl2pPr>
          </a:lstStyle>
          <a:p>
            <a:pPr marL="0" lvl="0" indent="0"/>
            <a:r>
              <a:rPr lang="de-DE" dirty="0"/>
              <a:t>15:00</a:t>
            </a:r>
          </a:p>
        </p:txBody>
      </p:sp>
      <p:sp>
        <p:nvSpPr>
          <p:cNvPr id="66" name="Textplatzhalter 5"/>
          <p:cNvSpPr>
            <a:spLocks noGrp="1"/>
          </p:cNvSpPr>
          <p:nvPr>
            <p:ph type="body" sz="quarter" idx="48" hasCustomPrompt="1"/>
          </p:nvPr>
        </p:nvSpPr>
        <p:spPr>
          <a:xfrm>
            <a:off x="449774" y="6183556"/>
            <a:ext cx="899674" cy="341788"/>
          </a:xfrm>
          <a:prstGeom prst="rect">
            <a:avLst/>
          </a:prstGeom>
        </p:spPr>
        <p:txBody>
          <a:bodyPr vert="horz" lIns="91440" tIns="45720" rIns="91440" bIns="45720" rtlCol="0" anchor="ctr">
            <a:noAutofit/>
          </a:bodyPr>
          <a:lstStyle>
            <a:lvl1pPr marL="457189" indent="-457189" algn="l">
              <a:buNone/>
              <a:defRPr lang="de-DE" sz="1200" b="0" i="0" dirty="0" smtClean="0">
                <a:solidFill>
                  <a:schemeClr val="tx1">
                    <a:lumMod val="50000"/>
                    <a:lumOff val="50000"/>
                  </a:schemeClr>
                </a:solidFill>
                <a:latin typeface="Futura PT Book" panose="020B0502020204020303" pitchFamily="34" charset="77"/>
                <a:cs typeface="Roboto Light"/>
              </a:defRPr>
            </a:lvl1pPr>
            <a:lvl2pPr>
              <a:defRPr lang="de-DE" dirty="0"/>
            </a:lvl2pPr>
          </a:lstStyle>
          <a:p>
            <a:pPr marL="0" lvl="0" indent="0"/>
            <a:r>
              <a:rPr lang="de-DE" dirty="0"/>
              <a:t>15:55</a:t>
            </a:r>
          </a:p>
        </p:txBody>
      </p:sp>
      <p:sp>
        <p:nvSpPr>
          <p:cNvPr id="67" name="Textplatzhalter 3"/>
          <p:cNvSpPr>
            <a:spLocks noGrp="1"/>
          </p:cNvSpPr>
          <p:nvPr>
            <p:ph type="body" sz="quarter" idx="49" hasCustomPrompt="1"/>
          </p:nvPr>
        </p:nvSpPr>
        <p:spPr>
          <a:xfrm>
            <a:off x="1502879" y="6181037"/>
            <a:ext cx="10239991" cy="341790"/>
          </a:xfrm>
          <a:prstGeom prst="rect">
            <a:avLst/>
          </a:prstGeom>
        </p:spPr>
        <p:txBody>
          <a:bodyPr vert="horz" lIns="91440" tIns="45720" rIns="91440" bIns="45720" rtlCol="0" anchor="ctr">
            <a:noAutofit/>
          </a:bodyPr>
          <a:lstStyle>
            <a:lvl1pPr marL="457189" indent="-457189">
              <a:buNone/>
              <a:defRPr lang="de-DE" sz="1200" b="0" i="0" baseline="0" dirty="0">
                <a:solidFill>
                  <a:schemeClr val="tx1">
                    <a:lumMod val="50000"/>
                    <a:lumOff val="50000"/>
                  </a:schemeClr>
                </a:solidFill>
                <a:latin typeface="Futura PT Book" panose="020B0502020204020303" pitchFamily="34" charset="77"/>
                <a:ea typeface="Roboto Condensed Light" charset="0"/>
                <a:cs typeface="Roboto Condensed Light" charset="0"/>
              </a:defRPr>
            </a:lvl1pPr>
          </a:lstStyle>
          <a:p>
            <a:pPr marL="0" lvl="0" indent="0"/>
            <a:r>
              <a:rPr lang="en-US" noProof="0" dirty="0"/>
              <a:t>Target of the session</a:t>
            </a:r>
          </a:p>
        </p:txBody>
      </p:sp>
      <p:sp>
        <p:nvSpPr>
          <p:cNvPr id="74" name="Text Placeholder 13"/>
          <p:cNvSpPr>
            <a:spLocks noGrp="1"/>
          </p:cNvSpPr>
          <p:nvPr>
            <p:ph type="body" sz="quarter" idx="10" hasCustomPrompt="1"/>
          </p:nvPr>
        </p:nvSpPr>
        <p:spPr>
          <a:xfrm>
            <a:off x="436068" y="887803"/>
            <a:ext cx="788778" cy="232174"/>
          </a:xfrm>
          <a:prstGeom prst="rect">
            <a:avLst/>
          </a:prstGeom>
          <a:solidFill>
            <a:schemeClr val="accent2"/>
          </a:solidFill>
        </p:spPr>
        <p:txBody>
          <a:bodyPr vert="horz" wrap="none" lIns="108000" tIns="18000" rIns="108000" bIns="18000" rtlCol="0" anchor="ctr">
            <a:spAutoFit/>
          </a:bodyPr>
          <a:lstStyle>
            <a:lvl1pPr>
              <a:defRPr lang="en-US" sz="1400" b="1" dirty="0">
                <a:solidFill>
                  <a:schemeClr val="bg1"/>
                </a:solidFill>
                <a:latin typeface="Futura PT Demi" panose="020B0502020204020303" pitchFamily="34" charset="77"/>
              </a:defRPr>
            </a:lvl1pPr>
          </a:lstStyle>
          <a:p>
            <a:pPr marL="0" lvl="0" indent="0">
              <a:buNone/>
            </a:pPr>
            <a:r>
              <a:rPr lang="de-DE" dirty="0" err="1"/>
              <a:t>Subline</a:t>
            </a:r>
            <a:endParaRPr lang="en-US" dirty="0"/>
          </a:p>
        </p:txBody>
      </p:sp>
    </p:spTree>
    <p:extLst>
      <p:ext uri="{BB962C8B-B14F-4D97-AF65-F5344CB8AC3E}">
        <p14:creationId xmlns:p14="http://schemas.microsoft.com/office/powerpoint/2010/main" val="1681503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oadmap">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436067" y="419860"/>
            <a:ext cx="5645877" cy="464413"/>
          </a:xfrm>
          <a:prstGeom prst="rect">
            <a:avLst/>
          </a:prstGeom>
          <a:noFill/>
        </p:spPr>
        <p:txBody>
          <a:bodyPr vert="horz" wrap="none" lIns="108000" tIns="36000" rIns="108000" bIns="36000" anchor="ctr">
            <a:spAutoFit/>
          </a:bodyPr>
          <a:lstStyle>
            <a:lvl1pPr>
              <a:defRPr lang="de-DE" sz="2800" dirty="0">
                <a:solidFill>
                  <a:schemeClr val="tx1"/>
                </a:solidFill>
              </a:defRPr>
            </a:lvl1pPr>
          </a:lstStyle>
          <a:p>
            <a:pPr lvl="0"/>
            <a:r>
              <a:rPr lang="de-DE" dirty="0"/>
              <a:t>MASTERTITELFORMAT BEARBEITEN</a:t>
            </a:r>
          </a:p>
        </p:txBody>
      </p:sp>
      <p:cxnSp>
        <p:nvCxnSpPr>
          <p:cNvPr id="8" name="Gerade Verbindung 7"/>
          <p:cNvCxnSpPr/>
          <p:nvPr/>
        </p:nvCxnSpPr>
        <p:spPr>
          <a:xfrm>
            <a:off x="1863838" y="1124744"/>
            <a:ext cx="0" cy="5472607"/>
          </a:xfrm>
          <a:prstGeom prst="line">
            <a:avLst/>
          </a:prstGeom>
          <a:noFill/>
          <a:ln w="12700" cap="rnd" cmpd="sng" algn="ctr">
            <a:solidFill>
              <a:schemeClr val="bg1">
                <a:lumMod val="75000"/>
              </a:schemeClr>
            </a:solidFill>
            <a:prstDash val="sysDot"/>
            <a:headEnd type="oval" w="med" len="med"/>
            <a:tailEnd type="oval" w="med" len="med"/>
          </a:ln>
          <a:effectLst/>
        </p:spPr>
      </p:cxnSp>
      <p:cxnSp>
        <p:nvCxnSpPr>
          <p:cNvPr id="9" name="Gerade Verbindung 8"/>
          <p:cNvCxnSpPr/>
          <p:nvPr/>
        </p:nvCxnSpPr>
        <p:spPr>
          <a:xfrm>
            <a:off x="767408" y="1124744"/>
            <a:ext cx="0" cy="5472607"/>
          </a:xfrm>
          <a:prstGeom prst="line">
            <a:avLst/>
          </a:prstGeom>
          <a:noFill/>
          <a:ln w="12700" cap="rnd" cmpd="sng" algn="ctr">
            <a:solidFill>
              <a:srgbClr val="404041"/>
            </a:solidFill>
            <a:prstDash val="sysDot"/>
            <a:headEnd type="oval" w="med" len="med"/>
            <a:tailEnd type="oval" w="med" len="med"/>
          </a:ln>
          <a:effectLst/>
        </p:spPr>
      </p:cxnSp>
      <p:cxnSp>
        <p:nvCxnSpPr>
          <p:cNvPr id="10" name="Gerade Verbindung 9"/>
          <p:cNvCxnSpPr/>
          <p:nvPr/>
        </p:nvCxnSpPr>
        <p:spPr>
          <a:xfrm>
            <a:off x="4056699" y="1124744"/>
            <a:ext cx="0" cy="5472607"/>
          </a:xfrm>
          <a:prstGeom prst="line">
            <a:avLst/>
          </a:prstGeom>
          <a:noFill/>
          <a:ln w="12700" cap="rnd" cmpd="sng" algn="ctr">
            <a:solidFill>
              <a:schemeClr val="bg1">
                <a:lumMod val="75000"/>
              </a:schemeClr>
            </a:solidFill>
            <a:prstDash val="sysDot"/>
            <a:headEnd type="oval" w="med" len="med"/>
            <a:tailEnd type="oval" w="med" len="med"/>
          </a:ln>
          <a:effectLst/>
        </p:spPr>
      </p:cxnSp>
      <p:cxnSp>
        <p:nvCxnSpPr>
          <p:cNvPr id="11" name="Gerade Verbindung 10"/>
          <p:cNvCxnSpPr/>
          <p:nvPr/>
        </p:nvCxnSpPr>
        <p:spPr>
          <a:xfrm>
            <a:off x="2960268" y="1124744"/>
            <a:ext cx="0" cy="5472607"/>
          </a:xfrm>
          <a:prstGeom prst="line">
            <a:avLst/>
          </a:prstGeom>
          <a:noFill/>
          <a:ln w="12700" cap="rnd" cmpd="sng" algn="ctr">
            <a:solidFill>
              <a:srgbClr val="404041"/>
            </a:solidFill>
            <a:prstDash val="sysDot"/>
            <a:headEnd type="oval" w="med" len="med"/>
            <a:tailEnd type="oval" w="med" len="med"/>
          </a:ln>
          <a:effectLst/>
        </p:spPr>
      </p:cxnSp>
      <p:cxnSp>
        <p:nvCxnSpPr>
          <p:cNvPr id="12" name="Gerade Verbindung 11"/>
          <p:cNvCxnSpPr/>
          <p:nvPr/>
        </p:nvCxnSpPr>
        <p:spPr>
          <a:xfrm>
            <a:off x="6249559" y="1124744"/>
            <a:ext cx="0" cy="5472607"/>
          </a:xfrm>
          <a:prstGeom prst="line">
            <a:avLst/>
          </a:prstGeom>
          <a:noFill/>
          <a:ln w="12700" cap="rnd" cmpd="sng" algn="ctr">
            <a:solidFill>
              <a:schemeClr val="bg1">
                <a:lumMod val="75000"/>
              </a:schemeClr>
            </a:solidFill>
            <a:prstDash val="sysDot"/>
            <a:headEnd type="oval" w="med" len="med"/>
            <a:tailEnd type="oval" w="med" len="med"/>
          </a:ln>
          <a:effectLst/>
        </p:spPr>
      </p:cxnSp>
      <p:cxnSp>
        <p:nvCxnSpPr>
          <p:cNvPr id="13" name="Gerade Verbindung 12"/>
          <p:cNvCxnSpPr/>
          <p:nvPr/>
        </p:nvCxnSpPr>
        <p:spPr>
          <a:xfrm>
            <a:off x="5153129" y="1124744"/>
            <a:ext cx="0" cy="5472607"/>
          </a:xfrm>
          <a:prstGeom prst="line">
            <a:avLst/>
          </a:prstGeom>
          <a:noFill/>
          <a:ln w="12700" cap="rnd" cmpd="sng" algn="ctr">
            <a:solidFill>
              <a:srgbClr val="404041"/>
            </a:solidFill>
            <a:prstDash val="sysDot"/>
            <a:headEnd type="oval" w="med" len="med"/>
            <a:tailEnd type="oval" w="med" len="med"/>
          </a:ln>
          <a:effectLst/>
        </p:spPr>
      </p:cxnSp>
      <p:cxnSp>
        <p:nvCxnSpPr>
          <p:cNvPr id="18" name="Gerade Verbindung 17"/>
          <p:cNvCxnSpPr/>
          <p:nvPr/>
        </p:nvCxnSpPr>
        <p:spPr>
          <a:xfrm>
            <a:off x="8442419" y="1124744"/>
            <a:ext cx="0" cy="5472607"/>
          </a:xfrm>
          <a:prstGeom prst="line">
            <a:avLst/>
          </a:prstGeom>
          <a:noFill/>
          <a:ln w="12700" cap="rnd" cmpd="sng" algn="ctr">
            <a:solidFill>
              <a:schemeClr val="bg1">
                <a:lumMod val="75000"/>
              </a:schemeClr>
            </a:solidFill>
            <a:prstDash val="sysDot"/>
            <a:headEnd type="oval" w="med" len="med"/>
            <a:tailEnd type="oval" w="med" len="med"/>
          </a:ln>
          <a:effectLst/>
        </p:spPr>
      </p:cxnSp>
      <p:cxnSp>
        <p:nvCxnSpPr>
          <p:cNvPr id="19" name="Gerade Verbindung 18"/>
          <p:cNvCxnSpPr/>
          <p:nvPr/>
        </p:nvCxnSpPr>
        <p:spPr>
          <a:xfrm>
            <a:off x="7345989" y="1124744"/>
            <a:ext cx="0" cy="5472607"/>
          </a:xfrm>
          <a:prstGeom prst="line">
            <a:avLst/>
          </a:prstGeom>
          <a:noFill/>
          <a:ln w="12700" cap="rnd" cmpd="sng" algn="ctr">
            <a:solidFill>
              <a:srgbClr val="404041"/>
            </a:solidFill>
            <a:prstDash val="sysDot"/>
            <a:headEnd type="oval" w="med" len="med"/>
            <a:tailEnd type="oval" w="med" len="med"/>
          </a:ln>
          <a:effectLst/>
        </p:spPr>
      </p:cxnSp>
      <p:cxnSp>
        <p:nvCxnSpPr>
          <p:cNvPr id="20" name="Gerade Verbindung 19"/>
          <p:cNvCxnSpPr/>
          <p:nvPr/>
        </p:nvCxnSpPr>
        <p:spPr>
          <a:xfrm>
            <a:off x="9538850" y="1124744"/>
            <a:ext cx="0" cy="5472607"/>
          </a:xfrm>
          <a:prstGeom prst="line">
            <a:avLst/>
          </a:prstGeom>
          <a:noFill/>
          <a:ln w="12700" cap="rnd" cmpd="sng" algn="ctr">
            <a:solidFill>
              <a:srgbClr val="404041"/>
            </a:solidFill>
            <a:prstDash val="sysDot"/>
            <a:headEnd type="oval" w="med" len="med"/>
            <a:tailEnd type="oval" w="med" len="med"/>
          </a:ln>
          <a:effectLst/>
        </p:spPr>
      </p:cxnSp>
      <p:cxnSp>
        <p:nvCxnSpPr>
          <p:cNvPr id="21" name="Gerade Verbindung 20"/>
          <p:cNvCxnSpPr/>
          <p:nvPr userDrawn="1"/>
        </p:nvCxnSpPr>
        <p:spPr>
          <a:xfrm>
            <a:off x="10635280" y="1124744"/>
            <a:ext cx="0" cy="5472607"/>
          </a:xfrm>
          <a:prstGeom prst="line">
            <a:avLst/>
          </a:prstGeom>
          <a:noFill/>
          <a:ln w="12700" cap="rnd" cmpd="sng" algn="ctr">
            <a:solidFill>
              <a:schemeClr val="bg1">
                <a:lumMod val="75000"/>
              </a:schemeClr>
            </a:solidFill>
            <a:prstDash val="sysDot"/>
            <a:headEnd type="oval" w="med" len="med"/>
            <a:tailEnd type="oval" w="med" len="med"/>
          </a:ln>
          <a:effectLst/>
        </p:spPr>
      </p:cxnSp>
      <p:cxnSp>
        <p:nvCxnSpPr>
          <p:cNvPr id="22" name="Gerade Verbindung 21"/>
          <p:cNvCxnSpPr/>
          <p:nvPr userDrawn="1"/>
        </p:nvCxnSpPr>
        <p:spPr>
          <a:xfrm>
            <a:off x="11731711" y="1124744"/>
            <a:ext cx="0" cy="5472607"/>
          </a:xfrm>
          <a:prstGeom prst="line">
            <a:avLst/>
          </a:prstGeom>
          <a:noFill/>
          <a:ln w="12700" cap="rnd" cmpd="sng" algn="ctr">
            <a:solidFill>
              <a:srgbClr val="404041"/>
            </a:solidFill>
            <a:prstDash val="sysDot"/>
            <a:headEnd type="oval" w="med" len="med"/>
            <a:tailEnd type="oval" w="med" len="med"/>
          </a:ln>
          <a:effectLst/>
        </p:spPr>
      </p:cxnSp>
      <p:sp>
        <p:nvSpPr>
          <p:cNvPr id="25" name="Textplatzhalter 3"/>
          <p:cNvSpPr>
            <a:spLocks noGrp="1"/>
          </p:cNvSpPr>
          <p:nvPr userDrawn="1">
            <p:ph type="body" sz="quarter" idx="22" hasCustomPrompt="1"/>
          </p:nvPr>
        </p:nvSpPr>
        <p:spPr>
          <a:xfrm rot="16200000">
            <a:off x="-246078" y="1907322"/>
            <a:ext cx="1567706" cy="203414"/>
          </a:xfrm>
          <a:prstGeom prst="rect">
            <a:avLst/>
          </a:prstGeom>
          <a:solidFill>
            <a:schemeClr val="accent1"/>
          </a:solidFill>
        </p:spPr>
        <p:txBody>
          <a:bodyPr wrap="none" tIns="36000" bIns="36000" anchor="ctr"/>
          <a:lstStyle>
            <a:lvl1pPr marL="0" indent="0" algn="ctr">
              <a:buNone/>
              <a:defRPr sz="1000" b="1" i="0">
                <a:solidFill>
                  <a:schemeClr val="bg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1. Phase</a:t>
            </a:r>
          </a:p>
        </p:txBody>
      </p:sp>
      <p:sp>
        <p:nvSpPr>
          <p:cNvPr id="26" name="Textplatzhalter 3"/>
          <p:cNvSpPr>
            <a:spLocks noGrp="1"/>
          </p:cNvSpPr>
          <p:nvPr userDrawn="1">
            <p:ph type="body" sz="quarter" idx="23" hasCustomPrompt="1"/>
          </p:nvPr>
        </p:nvSpPr>
        <p:spPr>
          <a:xfrm rot="16200000">
            <a:off x="-299074" y="3556605"/>
            <a:ext cx="1673698" cy="203414"/>
          </a:xfrm>
          <a:prstGeom prst="rect">
            <a:avLst/>
          </a:prstGeom>
          <a:solidFill>
            <a:schemeClr val="accent2"/>
          </a:solidFill>
        </p:spPr>
        <p:txBody>
          <a:bodyPr wrap="none" tIns="36000" bIns="36000" anchor="ctr"/>
          <a:lstStyle>
            <a:lvl1pPr marL="0" indent="0" algn="ctr">
              <a:buNone/>
              <a:defRPr sz="1000" b="1" i="0">
                <a:solidFill>
                  <a:schemeClr val="bg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2. Phase</a:t>
            </a:r>
          </a:p>
        </p:txBody>
      </p:sp>
      <p:sp>
        <p:nvSpPr>
          <p:cNvPr id="27" name="Textplatzhalter 3"/>
          <p:cNvSpPr>
            <a:spLocks noGrp="1"/>
          </p:cNvSpPr>
          <p:nvPr userDrawn="1">
            <p:ph type="body" sz="quarter" idx="24" hasCustomPrompt="1"/>
          </p:nvPr>
        </p:nvSpPr>
        <p:spPr>
          <a:xfrm rot="16200000">
            <a:off x="-466495" y="5426305"/>
            <a:ext cx="2008540" cy="203414"/>
          </a:xfrm>
          <a:prstGeom prst="rect">
            <a:avLst/>
          </a:prstGeom>
          <a:solidFill>
            <a:schemeClr val="accent3"/>
          </a:solidFill>
        </p:spPr>
        <p:txBody>
          <a:bodyPr wrap="none" tIns="36000" bIns="36000" anchor="ctr"/>
          <a:lstStyle>
            <a:lvl1pPr marL="0" indent="0" algn="ctr">
              <a:buNone/>
              <a:defRPr sz="1000" b="1" i="0">
                <a:solidFill>
                  <a:schemeClr val="bg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3. Phase</a:t>
            </a:r>
          </a:p>
        </p:txBody>
      </p:sp>
      <p:sp>
        <p:nvSpPr>
          <p:cNvPr id="28" name="Textplatzhalter 3"/>
          <p:cNvSpPr>
            <a:spLocks noGrp="1"/>
          </p:cNvSpPr>
          <p:nvPr userDrawn="1">
            <p:ph type="body" sz="quarter" idx="25" hasCustomPrompt="1"/>
          </p:nvPr>
        </p:nvSpPr>
        <p:spPr>
          <a:xfrm>
            <a:off x="767408" y="1230564"/>
            <a:ext cx="2192860" cy="187796"/>
          </a:xfrm>
          <a:prstGeom prst="rect">
            <a:avLst/>
          </a:prstGeom>
          <a:solidFill>
            <a:schemeClr val="accent1"/>
          </a:solidFill>
        </p:spPr>
        <p:txBody>
          <a:bodyPr wrap="none" lIns="72000" tIns="36000" rIns="72000" bIns="36000"/>
          <a:lstStyle>
            <a:lvl1pPr marL="0" indent="0" algn="l">
              <a:buNone/>
              <a:defRPr sz="800" b="1" i="0">
                <a:solidFill>
                  <a:schemeClr val="bg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1.1. Task</a:t>
            </a:r>
          </a:p>
        </p:txBody>
      </p:sp>
      <p:sp>
        <p:nvSpPr>
          <p:cNvPr id="29" name="Textplatzhalter 3"/>
          <p:cNvSpPr>
            <a:spLocks noGrp="1"/>
          </p:cNvSpPr>
          <p:nvPr userDrawn="1">
            <p:ph type="body" sz="quarter" idx="26" hasCustomPrompt="1"/>
          </p:nvPr>
        </p:nvSpPr>
        <p:spPr>
          <a:xfrm>
            <a:off x="767408" y="1418360"/>
            <a:ext cx="2192860" cy="183503"/>
          </a:xfrm>
          <a:prstGeom prst="rect">
            <a:avLst/>
          </a:prstGeom>
          <a:noFill/>
        </p:spPr>
        <p:txBody>
          <a:bodyPr wrap="square" lIns="72000" tIns="36000" rIns="72000" bIns="36000">
            <a:spAutoFit/>
          </a:bodyPr>
          <a:lstStyle>
            <a:lvl1pPr marL="0" indent="0" algn="l">
              <a:buNone/>
              <a:defRPr sz="800" b="0" i="0">
                <a:solidFill>
                  <a:schemeClr val="tx2"/>
                </a:solidFill>
                <a:latin typeface="Futura PT Book" panose="020B0502020204020303" pitchFamily="34" charset="77"/>
                <a:ea typeface="Roboto Condensed Light" charset="0"/>
                <a:cs typeface="Roboto Condensed Light"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Description</a:t>
            </a:r>
          </a:p>
        </p:txBody>
      </p:sp>
      <p:sp>
        <p:nvSpPr>
          <p:cNvPr id="30" name="Textplatzhalter 3"/>
          <p:cNvSpPr>
            <a:spLocks noGrp="1"/>
          </p:cNvSpPr>
          <p:nvPr userDrawn="1">
            <p:ph type="body" sz="quarter" idx="27" hasCustomPrompt="1"/>
          </p:nvPr>
        </p:nvSpPr>
        <p:spPr>
          <a:xfrm>
            <a:off x="1863838" y="2822642"/>
            <a:ext cx="2192860" cy="187796"/>
          </a:xfrm>
          <a:prstGeom prst="rect">
            <a:avLst/>
          </a:prstGeom>
          <a:solidFill>
            <a:schemeClr val="accent2"/>
          </a:solidFill>
        </p:spPr>
        <p:txBody>
          <a:bodyPr wrap="none" lIns="72000" tIns="36000" rIns="72000" bIns="36000"/>
          <a:lstStyle>
            <a:lvl1pPr marL="0" indent="0" algn="l">
              <a:buNone/>
              <a:defRPr sz="800" b="1" i="0">
                <a:solidFill>
                  <a:schemeClr val="bg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2.1. Task</a:t>
            </a:r>
          </a:p>
        </p:txBody>
      </p:sp>
      <p:sp>
        <p:nvSpPr>
          <p:cNvPr id="31" name="Textplatzhalter 3"/>
          <p:cNvSpPr>
            <a:spLocks noGrp="1"/>
          </p:cNvSpPr>
          <p:nvPr userDrawn="1">
            <p:ph type="body" sz="quarter" idx="28" hasCustomPrompt="1"/>
          </p:nvPr>
        </p:nvSpPr>
        <p:spPr>
          <a:xfrm>
            <a:off x="1863838" y="3010438"/>
            <a:ext cx="2192860" cy="183503"/>
          </a:xfrm>
          <a:prstGeom prst="rect">
            <a:avLst/>
          </a:prstGeom>
          <a:noFill/>
        </p:spPr>
        <p:txBody>
          <a:bodyPr wrap="square" lIns="72000" tIns="36000" rIns="72000" bIns="36000">
            <a:spAutoFit/>
          </a:bodyPr>
          <a:lstStyle>
            <a:lvl1pPr marL="0" indent="0" algn="l">
              <a:buNone/>
              <a:defRPr sz="800" b="0" i="0">
                <a:solidFill>
                  <a:schemeClr val="tx2"/>
                </a:solidFill>
                <a:latin typeface="Futura PT Book" panose="020B0502020204020303" pitchFamily="34" charset="77"/>
                <a:ea typeface="Roboto Condensed Light" charset="0"/>
                <a:cs typeface="Roboto Condensed Light"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Description</a:t>
            </a:r>
          </a:p>
        </p:txBody>
      </p:sp>
      <p:sp>
        <p:nvSpPr>
          <p:cNvPr id="32" name="Textplatzhalter 3"/>
          <p:cNvSpPr>
            <a:spLocks noGrp="1"/>
          </p:cNvSpPr>
          <p:nvPr userDrawn="1">
            <p:ph type="body" sz="quarter" idx="29" hasCustomPrompt="1"/>
          </p:nvPr>
        </p:nvSpPr>
        <p:spPr>
          <a:xfrm>
            <a:off x="2960269" y="4527765"/>
            <a:ext cx="2192860" cy="187796"/>
          </a:xfrm>
          <a:prstGeom prst="rect">
            <a:avLst/>
          </a:prstGeom>
          <a:solidFill>
            <a:schemeClr val="accent3"/>
          </a:solidFill>
        </p:spPr>
        <p:txBody>
          <a:bodyPr wrap="none" lIns="72000" tIns="36000" rIns="72000" bIns="36000"/>
          <a:lstStyle>
            <a:lvl1pPr marL="0" indent="0" algn="l">
              <a:buNone/>
              <a:defRPr sz="800" b="1" i="0">
                <a:solidFill>
                  <a:schemeClr val="bg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3.1. Task</a:t>
            </a:r>
          </a:p>
        </p:txBody>
      </p:sp>
      <p:sp>
        <p:nvSpPr>
          <p:cNvPr id="33" name="Textplatzhalter 3"/>
          <p:cNvSpPr>
            <a:spLocks noGrp="1"/>
          </p:cNvSpPr>
          <p:nvPr userDrawn="1">
            <p:ph type="body" sz="quarter" idx="30" hasCustomPrompt="1"/>
          </p:nvPr>
        </p:nvSpPr>
        <p:spPr>
          <a:xfrm>
            <a:off x="2960269" y="4715561"/>
            <a:ext cx="2192860" cy="183503"/>
          </a:xfrm>
          <a:prstGeom prst="rect">
            <a:avLst/>
          </a:prstGeom>
          <a:noFill/>
        </p:spPr>
        <p:txBody>
          <a:bodyPr wrap="square" lIns="72000" tIns="36000" rIns="72000" bIns="36000">
            <a:spAutoFit/>
          </a:bodyPr>
          <a:lstStyle>
            <a:lvl1pPr marL="0" indent="0" algn="l">
              <a:buNone/>
              <a:defRPr sz="800" b="0" i="0">
                <a:solidFill>
                  <a:schemeClr val="tx2"/>
                </a:solidFill>
                <a:latin typeface="Futura PT Book" panose="020B0502020204020303" pitchFamily="34" charset="77"/>
                <a:ea typeface="Roboto Condensed Light" charset="0"/>
                <a:cs typeface="Roboto Condensed Light"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dirty="0"/>
              <a:t>Description</a:t>
            </a:r>
          </a:p>
        </p:txBody>
      </p:sp>
      <p:sp>
        <p:nvSpPr>
          <p:cNvPr id="34" name="Textplatzhalter 3"/>
          <p:cNvSpPr>
            <a:spLocks noGrp="1"/>
          </p:cNvSpPr>
          <p:nvPr userDrawn="1">
            <p:ph type="body" sz="quarter" idx="31" hasCustomPrompt="1"/>
          </p:nvPr>
        </p:nvSpPr>
        <p:spPr>
          <a:xfrm>
            <a:off x="767408" y="6504336"/>
            <a:ext cx="968503" cy="183503"/>
          </a:xfrm>
          <a:prstGeom prst="rect">
            <a:avLst/>
          </a:prstGeom>
          <a:noFill/>
        </p:spPr>
        <p:txBody>
          <a:bodyPr wrap="square" lIns="72000" tIns="36000" rIns="72000" bIns="36000">
            <a:spAutoFit/>
          </a:bodyPr>
          <a:lstStyle>
            <a:lvl1pPr marL="0" indent="0" algn="l">
              <a:buNone/>
              <a:defRPr sz="800" b="1" i="0">
                <a:solidFill>
                  <a:srgbClr val="40404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35" name="Textplatzhalter 3"/>
          <p:cNvSpPr>
            <a:spLocks noGrp="1"/>
          </p:cNvSpPr>
          <p:nvPr userDrawn="1">
            <p:ph type="body" sz="quarter" idx="32" hasCustomPrompt="1"/>
          </p:nvPr>
        </p:nvSpPr>
        <p:spPr>
          <a:xfrm>
            <a:off x="1867079" y="6504336"/>
            <a:ext cx="968503" cy="183503"/>
          </a:xfrm>
          <a:prstGeom prst="rect">
            <a:avLst/>
          </a:prstGeom>
          <a:noFill/>
        </p:spPr>
        <p:txBody>
          <a:bodyPr wrap="square" lIns="72000" tIns="36000" rIns="72000" bIns="36000">
            <a:spAutoFit/>
          </a:bodyPr>
          <a:lstStyle>
            <a:lvl1pPr marL="0" indent="0" algn="l">
              <a:buNone/>
              <a:defRPr sz="800" b="1" i="0">
                <a:solidFill>
                  <a:schemeClr val="accent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36" name="Textplatzhalter 3"/>
          <p:cNvSpPr>
            <a:spLocks noGrp="1"/>
          </p:cNvSpPr>
          <p:nvPr userDrawn="1">
            <p:ph type="body" sz="quarter" idx="33" hasCustomPrompt="1"/>
          </p:nvPr>
        </p:nvSpPr>
        <p:spPr>
          <a:xfrm>
            <a:off x="2960772" y="6504336"/>
            <a:ext cx="968503" cy="183503"/>
          </a:xfrm>
          <a:prstGeom prst="rect">
            <a:avLst/>
          </a:prstGeom>
          <a:noFill/>
        </p:spPr>
        <p:txBody>
          <a:bodyPr wrap="square" lIns="72000" tIns="36000" rIns="72000" bIns="36000">
            <a:spAutoFit/>
          </a:bodyPr>
          <a:lstStyle>
            <a:lvl1pPr marL="0" indent="0" algn="l">
              <a:buNone/>
              <a:defRPr sz="800" b="1" i="0">
                <a:solidFill>
                  <a:srgbClr val="40404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37" name="Textplatzhalter 3"/>
          <p:cNvSpPr>
            <a:spLocks noGrp="1"/>
          </p:cNvSpPr>
          <p:nvPr userDrawn="1">
            <p:ph type="body" sz="quarter" idx="34" hasCustomPrompt="1"/>
          </p:nvPr>
        </p:nvSpPr>
        <p:spPr>
          <a:xfrm>
            <a:off x="4060443" y="6504336"/>
            <a:ext cx="968503" cy="183503"/>
          </a:xfrm>
          <a:prstGeom prst="rect">
            <a:avLst/>
          </a:prstGeom>
          <a:noFill/>
        </p:spPr>
        <p:txBody>
          <a:bodyPr wrap="square" lIns="72000" tIns="36000" rIns="72000" bIns="36000">
            <a:spAutoFit/>
          </a:bodyPr>
          <a:lstStyle>
            <a:lvl1pPr marL="0" indent="0" algn="l">
              <a:buNone/>
              <a:defRPr sz="800" b="1" i="0">
                <a:solidFill>
                  <a:schemeClr val="accent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38" name="Textplatzhalter 3"/>
          <p:cNvSpPr>
            <a:spLocks noGrp="1"/>
          </p:cNvSpPr>
          <p:nvPr userDrawn="1">
            <p:ph type="body" sz="quarter" idx="35" hasCustomPrompt="1"/>
          </p:nvPr>
        </p:nvSpPr>
        <p:spPr>
          <a:xfrm>
            <a:off x="5160113" y="6504336"/>
            <a:ext cx="968503" cy="183503"/>
          </a:xfrm>
          <a:prstGeom prst="rect">
            <a:avLst/>
          </a:prstGeom>
          <a:noFill/>
        </p:spPr>
        <p:txBody>
          <a:bodyPr wrap="square" lIns="72000" tIns="36000" rIns="72000" bIns="36000">
            <a:spAutoFit/>
          </a:bodyPr>
          <a:lstStyle>
            <a:lvl1pPr marL="0" indent="0" algn="l">
              <a:buNone/>
              <a:defRPr sz="800" b="1" i="0">
                <a:solidFill>
                  <a:srgbClr val="40404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39" name="Textplatzhalter 3"/>
          <p:cNvSpPr>
            <a:spLocks noGrp="1"/>
          </p:cNvSpPr>
          <p:nvPr userDrawn="1">
            <p:ph type="body" sz="quarter" idx="36" hasCustomPrompt="1"/>
          </p:nvPr>
        </p:nvSpPr>
        <p:spPr>
          <a:xfrm>
            <a:off x="6259784" y="6504336"/>
            <a:ext cx="968503" cy="183503"/>
          </a:xfrm>
          <a:prstGeom prst="rect">
            <a:avLst/>
          </a:prstGeom>
          <a:noFill/>
        </p:spPr>
        <p:txBody>
          <a:bodyPr wrap="square" lIns="72000" tIns="36000" rIns="72000" bIns="36000">
            <a:spAutoFit/>
          </a:bodyPr>
          <a:lstStyle>
            <a:lvl1pPr marL="0" indent="0" algn="l">
              <a:buNone/>
              <a:defRPr sz="800" b="1" i="0">
                <a:solidFill>
                  <a:schemeClr val="accent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40" name="Textplatzhalter 3"/>
          <p:cNvSpPr>
            <a:spLocks noGrp="1"/>
          </p:cNvSpPr>
          <p:nvPr userDrawn="1">
            <p:ph type="body" sz="quarter" idx="37" hasCustomPrompt="1"/>
          </p:nvPr>
        </p:nvSpPr>
        <p:spPr>
          <a:xfrm>
            <a:off x="7347501" y="6504336"/>
            <a:ext cx="968503" cy="183503"/>
          </a:xfrm>
          <a:prstGeom prst="rect">
            <a:avLst/>
          </a:prstGeom>
          <a:noFill/>
        </p:spPr>
        <p:txBody>
          <a:bodyPr wrap="square" lIns="72000" tIns="36000" rIns="72000" bIns="36000">
            <a:spAutoFit/>
          </a:bodyPr>
          <a:lstStyle>
            <a:lvl1pPr marL="0" indent="0" algn="l">
              <a:buNone/>
              <a:defRPr sz="800" b="1" i="0">
                <a:solidFill>
                  <a:srgbClr val="40404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41" name="Textplatzhalter 3"/>
          <p:cNvSpPr>
            <a:spLocks noGrp="1"/>
          </p:cNvSpPr>
          <p:nvPr userDrawn="1">
            <p:ph type="body" sz="quarter" idx="38" hasCustomPrompt="1"/>
          </p:nvPr>
        </p:nvSpPr>
        <p:spPr>
          <a:xfrm>
            <a:off x="8447172" y="6504336"/>
            <a:ext cx="968503" cy="183503"/>
          </a:xfrm>
          <a:prstGeom prst="rect">
            <a:avLst/>
          </a:prstGeom>
          <a:noFill/>
        </p:spPr>
        <p:txBody>
          <a:bodyPr wrap="square" lIns="72000" tIns="36000" rIns="72000" bIns="36000">
            <a:spAutoFit/>
          </a:bodyPr>
          <a:lstStyle>
            <a:lvl1pPr marL="0" indent="0" algn="l">
              <a:buNone/>
              <a:defRPr sz="800" b="1" i="0">
                <a:solidFill>
                  <a:schemeClr val="accent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42" name="Textplatzhalter 3"/>
          <p:cNvSpPr>
            <a:spLocks noGrp="1"/>
          </p:cNvSpPr>
          <p:nvPr userDrawn="1">
            <p:ph type="body" sz="quarter" idx="39" hasCustomPrompt="1"/>
          </p:nvPr>
        </p:nvSpPr>
        <p:spPr>
          <a:xfrm>
            <a:off x="9540866" y="6504336"/>
            <a:ext cx="968503" cy="183503"/>
          </a:xfrm>
          <a:prstGeom prst="rect">
            <a:avLst/>
          </a:prstGeom>
          <a:noFill/>
        </p:spPr>
        <p:txBody>
          <a:bodyPr wrap="square" lIns="72000" tIns="36000" rIns="72000" bIns="36000">
            <a:spAutoFit/>
          </a:bodyPr>
          <a:lstStyle>
            <a:lvl1pPr marL="0" indent="0" algn="l">
              <a:buNone/>
              <a:defRPr sz="800" b="1" i="0">
                <a:solidFill>
                  <a:srgbClr val="40404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43" name="Textplatzhalter 3"/>
          <p:cNvSpPr>
            <a:spLocks noGrp="1"/>
          </p:cNvSpPr>
          <p:nvPr userDrawn="1">
            <p:ph type="body" sz="quarter" idx="40" hasCustomPrompt="1"/>
          </p:nvPr>
        </p:nvSpPr>
        <p:spPr>
          <a:xfrm>
            <a:off x="10640537" y="6504336"/>
            <a:ext cx="968503" cy="183503"/>
          </a:xfrm>
          <a:prstGeom prst="rect">
            <a:avLst/>
          </a:prstGeom>
          <a:noFill/>
        </p:spPr>
        <p:txBody>
          <a:bodyPr wrap="square" lIns="72000" tIns="36000" rIns="72000" bIns="36000">
            <a:spAutoFit/>
          </a:bodyPr>
          <a:lstStyle>
            <a:lvl1pPr marL="0" indent="0" algn="l">
              <a:buNone/>
              <a:defRPr sz="800" b="1" i="0">
                <a:solidFill>
                  <a:schemeClr val="accent1"/>
                </a:solidFill>
                <a:latin typeface="Futura PT Demi" panose="020B0502020204020303" pitchFamily="34" charset="77"/>
                <a:ea typeface="Roboto Condensed" charset="0"/>
                <a:cs typeface="Roboto Condensed" charset="0"/>
              </a:defRPr>
            </a:lvl1pPr>
            <a:lvl2pPr marL="609585" indent="0" algn="ctr">
              <a:buNone/>
              <a:defRPr>
                <a:latin typeface="Roboto Condensed" charset="0"/>
                <a:ea typeface="Roboto Condensed" charset="0"/>
                <a:cs typeface="Roboto Condensed"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de-DE"/>
              <a:t>Date</a:t>
            </a:r>
            <a:endParaRPr lang="de-DE" dirty="0"/>
          </a:p>
        </p:txBody>
      </p:sp>
      <p:sp>
        <p:nvSpPr>
          <p:cNvPr id="44" name="Textplatzhalter 3"/>
          <p:cNvSpPr>
            <a:spLocks noGrp="1"/>
          </p:cNvSpPr>
          <p:nvPr userDrawn="1">
            <p:ph type="body" sz="quarter" idx="41" hasCustomPrompt="1"/>
          </p:nvPr>
        </p:nvSpPr>
        <p:spPr>
          <a:xfrm>
            <a:off x="5153129" y="1567437"/>
            <a:ext cx="1363121" cy="386122"/>
          </a:xfrm>
          <a:prstGeom prst="rect">
            <a:avLst/>
          </a:prstGeom>
          <a:noFill/>
        </p:spPr>
        <p:txBody>
          <a:bodyPr wrap="none" lIns="0" tIns="36000" rIns="72000" bIns="36000">
            <a:spAutoFit/>
          </a:bodyPr>
          <a:lstStyle>
            <a:lvl1pPr marL="171450" indent="-171450" algn="l">
              <a:buSzPct val="100000"/>
              <a:buFont typeface="CambriaMath" charset="0"/>
              <a:buChar char="⦿"/>
              <a:defRPr sz="1000" b="1">
                <a:solidFill>
                  <a:schemeClr val="tx1"/>
                </a:solidFill>
                <a:latin typeface="Futura PT Book" panose="020B0502020204020303" pitchFamily="34" charset="77"/>
                <a:ea typeface="Roboto Condensed" charset="0"/>
                <a:cs typeface="Roboto Condensed" charset="0"/>
              </a:defRPr>
            </a:lvl1pPr>
            <a:lvl2pPr marL="177800" indent="0" algn="l">
              <a:buNone/>
              <a:tabLst/>
              <a:defRPr sz="800" b="0" i="0" baseline="0">
                <a:solidFill>
                  <a:schemeClr val="tx2"/>
                </a:solidFill>
                <a:latin typeface="Futura PT Book" panose="020B0502020204020303" pitchFamily="34" charset="77"/>
                <a:ea typeface="Roboto Condensed Light" charset="0"/>
                <a:cs typeface="Roboto Condensed Light" charset="0"/>
              </a:defRPr>
            </a:lvl2pPr>
            <a:lvl3pPr marL="1219170" indent="0" algn="ctr">
              <a:buNone/>
              <a:defRPr>
                <a:latin typeface="Roboto Condensed" charset="0"/>
                <a:ea typeface="Roboto Condensed" charset="0"/>
                <a:cs typeface="Roboto Condensed" charset="0"/>
              </a:defRPr>
            </a:lvl3pPr>
            <a:lvl4pPr marL="1828755" indent="0" algn="ctr">
              <a:buNone/>
              <a:defRPr>
                <a:latin typeface="Roboto Condensed" charset="0"/>
                <a:ea typeface="Roboto Condensed" charset="0"/>
                <a:cs typeface="Roboto Condensed" charset="0"/>
              </a:defRPr>
            </a:lvl4pPr>
            <a:lvl5pPr marL="2438339" indent="0" algn="ctr">
              <a:buNone/>
              <a:defRPr>
                <a:latin typeface="Roboto Condensed" charset="0"/>
                <a:ea typeface="Roboto Condensed" charset="0"/>
                <a:cs typeface="Roboto Condensed" charset="0"/>
              </a:defRPr>
            </a:lvl5pPr>
          </a:lstStyle>
          <a:p>
            <a:pPr lvl="0"/>
            <a:r>
              <a:rPr lang="en-US" noProof="0" dirty="0"/>
              <a:t>Milestone</a:t>
            </a:r>
          </a:p>
          <a:p>
            <a:pPr lvl="1"/>
            <a:r>
              <a:rPr lang="en-US" noProof="0" dirty="0"/>
              <a:t>Description of the Milestone</a:t>
            </a:r>
          </a:p>
        </p:txBody>
      </p:sp>
    </p:spTree>
    <p:extLst>
      <p:ext uri="{BB962C8B-B14F-4D97-AF65-F5344CB8AC3E}">
        <p14:creationId xmlns:p14="http://schemas.microsoft.com/office/powerpoint/2010/main" val="1823901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376" y="404664"/>
            <a:ext cx="10874424" cy="499782"/>
          </a:xfrm>
          <a:prstGeom prst="rect">
            <a:avLst/>
          </a:prstGeom>
        </p:spPr>
        <p:txBody>
          <a:bodyPr vert="horz" lIns="91440" tIns="45720" rIns="91440" bIns="45720" rtlCol="0" anchor="ctr">
            <a:noAutofit/>
          </a:bodyPr>
          <a:lstStyle/>
          <a:p>
            <a:r>
              <a:rPr lang="de-DE" dirty="0"/>
              <a:t>Mastertitelformat bearbeiten</a:t>
            </a:r>
            <a:endParaRPr lang="en-US" dirty="0"/>
          </a:p>
        </p:txBody>
      </p:sp>
      <p:sp>
        <p:nvSpPr>
          <p:cNvPr id="3" name="Text Placeholder 2"/>
          <p:cNvSpPr>
            <a:spLocks noGrp="1"/>
          </p:cNvSpPr>
          <p:nvPr>
            <p:ph type="body" idx="1"/>
          </p:nvPr>
        </p:nvSpPr>
        <p:spPr>
          <a:xfrm>
            <a:off x="479376" y="1268760"/>
            <a:ext cx="10874424" cy="4908203"/>
          </a:xfrm>
          <a:prstGeom prst="rect">
            <a:avLst/>
          </a:prstGeom>
        </p:spPr>
        <p:txBody>
          <a:bodyPr vert="horz" lIns="91440" tIns="45720" rIns="91440" bIns="45720" rtlCol="0">
            <a:normAutofit/>
          </a:bodyPr>
          <a:lstStyle/>
          <a:p>
            <a:pPr lvl="0"/>
            <a:r>
              <a:rPr lang="de-DE" dirty="0"/>
              <a:t>Mastertextformat bearbeiten
Zweite Ebene
Dritte Ebene
Vierte Ebene
Fünfte Ebene</a:t>
            </a:r>
            <a:endParaRPr lang="en-US" dirty="0"/>
          </a:p>
        </p:txBody>
      </p:sp>
      <p:sp>
        <p:nvSpPr>
          <p:cNvPr id="6" name="Slide Number Placeholder 5"/>
          <p:cNvSpPr>
            <a:spLocks noGrp="1"/>
          </p:cNvSpPr>
          <p:nvPr>
            <p:ph type="sldNum" sz="quarter" idx="4"/>
          </p:nvPr>
        </p:nvSpPr>
        <p:spPr>
          <a:xfrm>
            <a:off x="11280576" y="6356350"/>
            <a:ext cx="668544" cy="365125"/>
          </a:xfrm>
          <a:prstGeom prst="rect">
            <a:avLst/>
          </a:prstGeom>
        </p:spPr>
        <p:txBody>
          <a:bodyPr vert="horz" lIns="91440" tIns="45720" rIns="91440" bIns="45720" rtlCol="0" anchor="ctr"/>
          <a:lstStyle>
            <a:lvl1pPr algn="r">
              <a:defRPr sz="1200" b="0" i="0">
                <a:solidFill>
                  <a:schemeClr val="accent1"/>
                </a:solidFill>
                <a:latin typeface="Futura PT Book" panose="020B0502020204020303" pitchFamily="34" charset="77"/>
                <a:ea typeface="Roboto Condensed" panose="02000000000000000000" pitchFamily="2" charset="0"/>
                <a:cs typeface="Roboto Condensed" panose="02000000000000000000" pitchFamily="2" charset="0"/>
              </a:defRPr>
            </a:lvl1pPr>
          </a:lstStyle>
          <a:p>
            <a:fld id="{9FAD9EA0-A097-984D-B958-DA883A961451}" type="slidenum">
              <a:rPr lang="de-DE" smtClean="0"/>
              <a:pPr/>
              <a:t>‹Nr.›</a:t>
            </a:fld>
            <a:endParaRPr lang="de-DE"/>
          </a:p>
        </p:txBody>
      </p:sp>
      <p:pic>
        <p:nvPicPr>
          <p:cNvPr id="12" name="Picture 11"/>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11699229" y="404664"/>
            <a:ext cx="499782" cy="499782"/>
          </a:xfrm>
          <a:prstGeom prst="rect">
            <a:avLst/>
          </a:prstGeom>
          <a:effectLst>
            <a:outerShdw blurRad="50800" dist="50800" dir="5400000" algn="ctr" rotWithShape="0">
              <a:schemeClr val="bg1">
                <a:alpha val="0"/>
              </a:schemeClr>
            </a:outerShdw>
          </a:effectLst>
        </p:spPr>
      </p:pic>
    </p:spTree>
    <p:extLst>
      <p:ext uri="{BB962C8B-B14F-4D97-AF65-F5344CB8AC3E}">
        <p14:creationId xmlns:p14="http://schemas.microsoft.com/office/powerpoint/2010/main" val="2710129776"/>
      </p:ext>
    </p:extLst>
  </p:cSld>
  <p:clrMap bg1="lt1" tx1="dk1" bg2="lt2" tx2="dk2" accent1="accent1" accent2="accent2" accent3="accent3" accent4="accent4" accent5="accent5" accent6="accent6" hlink="hlink" folHlink="folHlink"/>
  <p:sldLayoutIdLst>
    <p:sldLayoutId id="2147483969" r:id="rId1"/>
    <p:sldLayoutId id="2147483716" r:id="rId2"/>
    <p:sldLayoutId id="2147483721" r:id="rId3"/>
    <p:sldLayoutId id="2147483722" r:id="rId4"/>
    <p:sldLayoutId id="2147483723" r:id="rId5"/>
    <p:sldLayoutId id="2147483724" r:id="rId6"/>
    <p:sldLayoutId id="2147483730" r:id="rId7"/>
    <p:sldLayoutId id="2147483732" r:id="rId8"/>
    <p:sldLayoutId id="2147483733" r:id="rId9"/>
    <p:sldLayoutId id="2147483734" r:id="rId10"/>
    <p:sldLayoutId id="2147483735" r:id="rId11"/>
    <p:sldLayoutId id="2147483976" r:id="rId12"/>
    <p:sldLayoutId id="2147483977" r:id="rId13"/>
    <p:sldLayoutId id="2147483978" r:id="rId14"/>
  </p:sldLayoutIdLst>
  <p:hf sldNum="0" hdr="0" dt="0"/>
  <p:txStyles>
    <p:titleStyle>
      <a:lvl1pPr algn="l" defTabSz="914400" rtl="0" eaLnBrk="1" latinLnBrk="0" hangingPunct="1">
        <a:lnSpc>
          <a:spcPct val="90000"/>
        </a:lnSpc>
        <a:spcBef>
          <a:spcPct val="0"/>
        </a:spcBef>
        <a:buNone/>
        <a:defRPr sz="4000" b="1" i="0" kern="1200">
          <a:solidFill>
            <a:schemeClr val="tx1"/>
          </a:solidFill>
          <a:latin typeface="Futura PT Demi" panose="020B0502020204020303" pitchFamily="34" charset="77"/>
          <a:ea typeface="Roboto Condensed" panose="02000000000000000000" pitchFamily="2" charset="0"/>
          <a:cs typeface="Roboto Condensed"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Futura PT Book" panose="020B0502020204020303" pitchFamily="34" charset="77"/>
          <a:ea typeface="Roboto Condensed" panose="02000000000000000000" pitchFamily="2" charset="0"/>
          <a:cs typeface="Roboto Condense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emf"/><Relationship Id="rId7" Type="http://schemas.openxmlformats.org/officeDocument/2006/relationships/image" Target="../media/image50.emf"/><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48.emf"/><Relationship Id="rId10" Type="http://schemas.openxmlformats.org/officeDocument/2006/relationships/image" Target="../media/image53.emf"/><Relationship Id="rId4" Type="http://schemas.openxmlformats.org/officeDocument/2006/relationships/image" Target="../media/image47.emf"/><Relationship Id="rId9" Type="http://schemas.openxmlformats.org/officeDocument/2006/relationships/image" Target="../media/image52.png"/><Relationship Id="rId14" Type="http://schemas.microsoft.com/office/2007/relationships/hdphoto" Target="../media/hdphoto1.wdp"/></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7.png"/><Relationship Id="rId18" Type="http://schemas.openxmlformats.org/officeDocument/2006/relationships/image" Target="../media/image62.svg"/><Relationship Id="rId26" Type="http://schemas.openxmlformats.org/officeDocument/2006/relationships/image" Target="../media/image70.emf"/><Relationship Id="rId3" Type="http://schemas.openxmlformats.org/officeDocument/2006/relationships/image" Target="../media/image46.emf"/><Relationship Id="rId21" Type="http://schemas.openxmlformats.org/officeDocument/2006/relationships/image" Target="../media/image65.png"/><Relationship Id="rId7" Type="http://schemas.openxmlformats.org/officeDocument/2006/relationships/image" Target="../media/image50.emf"/><Relationship Id="rId12" Type="http://schemas.openxmlformats.org/officeDocument/2006/relationships/image" Target="../media/image55.png"/><Relationship Id="rId17" Type="http://schemas.openxmlformats.org/officeDocument/2006/relationships/image" Target="../media/image61.png"/><Relationship Id="rId25" Type="http://schemas.openxmlformats.org/officeDocument/2006/relationships/image" Target="../media/image69.emf"/><Relationship Id="rId2" Type="http://schemas.openxmlformats.org/officeDocument/2006/relationships/image" Target="../media/image45.png"/><Relationship Id="rId16" Type="http://schemas.openxmlformats.org/officeDocument/2006/relationships/image" Target="../media/image60.svg"/><Relationship Id="rId20" Type="http://schemas.openxmlformats.org/officeDocument/2006/relationships/image" Target="../media/image64.svg"/><Relationship Id="rId1" Type="http://schemas.openxmlformats.org/officeDocument/2006/relationships/slideLayout" Target="../slideLayouts/slideLayout12.xml"/><Relationship Id="rId6" Type="http://schemas.openxmlformats.org/officeDocument/2006/relationships/image" Target="../media/image49.emf"/><Relationship Id="rId11" Type="http://schemas.openxmlformats.org/officeDocument/2006/relationships/image" Target="../media/image54.emf"/><Relationship Id="rId24" Type="http://schemas.openxmlformats.org/officeDocument/2006/relationships/image" Target="../media/image68.emf"/><Relationship Id="rId5" Type="http://schemas.openxmlformats.org/officeDocument/2006/relationships/image" Target="../media/image48.emf"/><Relationship Id="rId15" Type="http://schemas.openxmlformats.org/officeDocument/2006/relationships/image" Target="../media/image59.png"/><Relationship Id="rId23" Type="http://schemas.openxmlformats.org/officeDocument/2006/relationships/image" Target="../media/image67.emf"/><Relationship Id="rId28" Type="http://schemas.openxmlformats.org/officeDocument/2006/relationships/image" Target="../media/image72.emf"/><Relationship Id="rId10" Type="http://schemas.openxmlformats.org/officeDocument/2006/relationships/image" Target="../media/image53.emf"/><Relationship Id="rId19" Type="http://schemas.openxmlformats.org/officeDocument/2006/relationships/image" Target="../media/image63.png"/><Relationship Id="rId4" Type="http://schemas.openxmlformats.org/officeDocument/2006/relationships/image" Target="../media/image47.emf"/><Relationship Id="rId9" Type="http://schemas.openxmlformats.org/officeDocument/2006/relationships/image" Target="../media/image52.png"/><Relationship Id="rId14" Type="http://schemas.openxmlformats.org/officeDocument/2006/relationships/image" Target="../media/image58.svg"/><Relationship Id="rId22" Type="http://schemas.openxmlformats.org/officeDocument/2006/relationships/image" Target="../media/image66.svg"/><Relationship Id="rId27" Type="http://schemas.openxmlformats.org/officeDocument/2006/relationships/image" Target="../media/image71.emf"/></Relationships>
</file>

<file path=ppt/slides/_rels/slide13.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emf"/><Relationship Id="rId7" Type="http://schemas.openxmlformats.org/officeDocument/2006/relationships/image" Target="../media/image50.emf"/><Relationship Id="rId12" Type="http://schemas.openxmlformats.org/officeDocument/2006/relationships/image" Target="../media/image55.png"/><Relationship Id="rId2" Type="http://schemas.openxmlformats.org/officeDocument/2006/relationships/image" Target="../media/image45.png"/><Relationship Id="rId1" Type="http://schemas.openxmlformats.org/officeDocument/2006/relationships/slideLayout" Target="../slideLayouts/slideLayout12.xml"/><Relationship Id="rId6" Type="http://schemas.openxmlformats.org/officeDocument/2006/relationships/image" Target="../media/image49.emf"/><Relationship Id="rId11" Type="http://schemas.openxmlformats.org/officeDocument/2006/relationships/image" Target="../media/image54.emf"/><Relationship Id="rId5" Type="http://schemas.openxmlformats.org/officeDocument/2006/relationships/image" Target="../media/image48.emf"/><Relationship Id="rId10" Type="http://schemas.openxmlformats.org/officeDocument/2006/relationships/image" Target="../media/image53.emf"/><Relationship Id="rId4" Type="http://schemas.openxmlformats.org/officeDocument/2006/relationships/image" Target="../media/image47.emf"/><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8" Type="http://schemas.openxmlformats.org/officeDocument/2006/relationships/image" Target="../media/image79.png"/><Relationship Id="rId3" Type="http://schemas.openxmlformats.org/officeDocument/2006/relationships/image" Target="../media/image74.png"/><Relationship Id="rId7" Type="http://schemas.openxmlformats.org/officeDocument/2006/relationships/image" Target="../media/image78.png"/><Relationship Id="rId2" Type="http://schemas.openxmlformats.org/officeDocument/2006/relationships/image" Target="../media/image73.png"/><Relationship Id="rId1" Type="http://schemas.openxmlformats.org/officeDocument/2006/relationships/slideLayout" Target="../slideLayouts/slideLayout12.xml"/><Relationship Id="rId6" Type="http://schemas.openxmlformats.org/officeDocument/2006/relationships/image" Target="../media/image77.png"/><Relationship Id="rId5" Type="http://schemas.openxmlformats.org/officeDocument/2006/relationships/image" Target="../media/image76.png"/><Relationship Id="rId10" Type="http://schemas.openxmlformats.org/officeDocument/2006/relationships/image" Target="../media/image81.png"/><Relationship Id="rId4" Type="http://schemas.openxmlformats.org/officeDocument/2006/relationships/image" Target="../media/image75.png"/><Relationship Id="rId9" Type="http://schemas.openxmlformats.org/officeDocument/2006/relationships/image" Target="../media/image80.png"/></Relationships>
</file>

<file path=ppt/slides/_rels/slide15.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png"/><Relationship Id="rId1" Type="http://schemas.openxmlformats.org/officeDocument/2006/relationships/slideLayout" Target="../slideLayouts/slideLayout12.xml"/><Relationship Id="rId5" Type="http://schemas.openxmlformats.org/officeDocument/2006/relationships/image" Target="../media/image85.png"/><Relationship Id="rId4" Type="http://schemas.openxmlformats.org/officeDocument/2006/relationships/image" Target="../media/image8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86.jpeg"/><Relationship Id="rId1" Type="http://schemas.openxmlformats.org/officeDocument/2006/relationships/slideLayout" Target="../slideLayouts/slideLayout12.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s>
</file>

<file path=ppt/slides/_rels/slide18.xml.rels><?xml version="1.0" encoding="UTF-8" standalone="yes"?>
<Relationships xmlns="http://schemas.openxmlformats.org/package/2006/relationships"><Relationship Id="rId3" Type="http://schemas.openxmlformats.org/officeDocument/2006/relationships/image" Target="../media/image87.emf"/><Relationship Id="rId7" Type="http://schemas.openxmlformats.org/officeDocument/2006/relationships/image" Target="../media/image91.emf"/><Relationship Id="rId2" Type="http://schemas.openxmlformats.org/officeDocument/2006/relationships/image" Target="../media/image92.jpeg"/><Relationship Id="rId1" Type="http://schemas.openxmlformats.org/officeDocument/2006/relationships/slideLayout" Target="../slideLayouts/slideLayout12.xml"/><Relationship Id="rId6" Type="http://schemas.openxmlformats.org/officeDocument/2006/relationships/image" Target="../media/image90.emf"/><Relationship Id="rId5" Type="http://schemas.openxmlformats.org/officeDocument/2006/relationships/image" Target="../media/image89.emf"/><Relationship Id="rId4" Type="http://schemas.openxmlformats.org/officeDocument/2006/relationships/image" Target="../media/image88.emf"/></Relationships>
</file>

<file path=ppt/slides/_rels/slide19.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14.xml"/><Relationship Id="rId5" Type="http://schemas.openxmlformats.org/officeDocument/2006/relationships/image" Target="../media/image96.svg"/><Relationship Id="rId4" Type="http://schemas.openxmlformats.org/officeDocument/2006/relationships/image" Target="../media/image9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image" Target="../media/image9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16.jpe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12" Type="http://schemas.openxmlformats.org/officeDocument/2006/relationships/image" Target="../media/image29.emf"/><Relationship Id="rId2" Type="http://schemas.openxmlformats.org/officeDocument/2006/relationships/image" Target="../media/image19.emf"/><Relationship Id="rId1" Type="http://schemas.openxmlformats.org/officeDocument/2006/relationships/slideLayout" Target="../slideLayouts/slideLayout12.xml"/><Relationship Id="rId6" Type="http://schemas.openxmlformats.org/officeDocument/2006/relationships/image" Target="../media/image23.emf"/><Relationship Id="rId11" Type="http://schemas.openxmlformats.org/officeDocument/2006/relationships/image" Target="../media/image28.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30.emf"/><Relationship Id="rId7" Type="http://schemas.openxmlformats.org/officeDocument/2006/relationships/image" Target="../media/image31.jpeg"/><Relationship Id="rId2" Type="http://schemas.openxmlformats.org/officeDocument/2006/relationships/image" Target="../media/image19.emf"/><Relationship Id="rId1" Type="http://schemas.openxmlformats.org/officeDocument/2006/relationships/slideLayout" Target="../slideLayouts/slideLayout12.xml"/><Relationship Id="rId6" Type="http://schemas.openxmlformats.org/officeDocument/2006/relationships/image" Target="../media/image29.emf"/><Relationship Id="rId11" Type="http://schemas.openxmlformats.org/officeDocument/2006/relationships/image" Target="../media/image35.jpeg"/><Relationship Id="rId5" Type="http://schemas.openxmlformats.org/officeDocument/2006/relationships/image" Target="../media/image24.emf"/><Relationship Id="rId10" Type="http://schemas.openxmlformats.org/officeDocument/2006/relationships/image" Target="../media/image34.jpeg"/><Relationship Id="rId4" Type="http://schemas.openxmlformats.org/officeDocument/2006/relationships/image" Target="../media/image23.emf"/><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3.emf"/><Relationship Id="rId3" Type="http://schemas.openxmlformats.org/officeDocument/2006/relationships/image" Target="../media/image37.emf"/><Relationship Id="rId7" Type="http://schemas.openxmlformats.org/officeDocument/2006/relationships/image" Target="../media/image40.emf"/><Relationship Id="rId12" Type="http://schemas.openxmlformats.org/officeDocument/2006/relationships/image" Target="../media/image26.emf"/><Relationship Id="rId2" Type="http://schemas.openxmlformats.org/officeDocument/2006/relationships/image" Target="../media/image36.emf"/><Relationship Id="rId1" Type="http://schemas.openxmlformats.org/officeDocument/2006/relationships/slideLayout" Target="../slideLayouts/slideLayout12.xml"/><Relationship Id="rId6" Type="http://schemas.openxmlformats.org/officeDocument/2006/relationships/image" Target="../media/image25.emf"/><Relationship Id="rId11" Type="http://schemas.openxmlformats.org/officeDocument/2006/relationships/image" Target="../media/image29.emf"/><Relationship Id="rId5" Type="http://schemas.openxmlformats.org/officeDocument/2006/relationships/image" Target="../media/image39.emf"/><Relationship Id="rId10" Type="http://schemas.openxmlformats.org/officeDocument/2006/relationships/image" Target="../media/image28.emf"/><Relationship Id="rId4" Type="http://schemas.openxmlformats.org/officeDocument/2006/relationships/image" Target="../media/image38.emf"/><Relationship Id="rId9" Type="http://schemas.openxmlformats.org/officeDocument/2006/relationships/image" Target="../media/image4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EDAC84-FEE7-8C4A-BE4E-7357998ABE16}"/>
              </a:ext>
            </a:extLst>
          </p:cNvPr>
          <p:cNvSpPr>
            <a:spLocks noGrp="1"/>
          </p:cNvSpPr>
          <p:nvPr>
            <p:ph type="title"/>
          </p:nvPr>
        </p:nvSpPr>
        <p:spPr>
          <a:xfrm>
            <a:off x="623393" y="692696"/>
            <a:ext cx="3303892" cy="995969"/>
          </a:xfrm>
        </p:spPr>
        <p:txBody>
          <a:bodyPr/>
          <a:lstStyle/>
          <a:p>
            <a:r>
              <a:rPr lang="de-DE" sz="6600" dirty="0" err="1">
                <a:solidFill>
                  <a:srgbClr val="353535"/>
                </a:solidFill>
              </a:rPr>
              <a:t>Offezio</a:t>
            </a:r>
            <a:endParaRPr lang="de-DE" sz="6600" dirty="0">
              <a:solidFill>
                <a:srgbClr val="353535"/>
              </a:solidFill>
            </a:endParaRPr>
          </a:p>
        </p:txBody>
      </p:sp>
      <p:sp>
        <p:nvSpPr>
          <p:cNvPr id="17" name="Untertitel 16">
            <a:extLst>
              <a:ext uri="{FF2B5EF4-FFF2-40B4-BE49-F238E27FC236}">
                <a16:creationId xmlns:a16="http://schemas.microsoft.com/office/drawing/2014/main" id="{1BCF5AB8-F37C-FF47-9F38-4AC8C35D6034}"/>
              </a:ext>
            </a:extLst>
          </p:cNvPr>
          <p:cNvSpPr>
            <a:spLocks noGrp="1"/>
          </p:cNvSpPr>
          <p:nvPr>
            <p:ph type="subTitle" idx="1"/>
          </p:nvPr>
        </p:nvSpPr>
        <p:spPr>
          <a:xfrm>
            <a:off x="527671" y="1514865"/>
            <a:ext cx="3312618" cy="257951"/>
          </a:xfrm>
        </p:spPr>
        <p:txBody>
          <a:bodyPr/>
          <a:lstStyle/>
          <a:p>
            <a:pPr algn="r"/>
            <a:r>
              <a:rPr lang="de-DE" dirty="0">
                <a:solidFill>
                  <a:schemeClr val="accent2"/>
                </a:solidFill>
              </a:rPr>
              <a:t>Smarte Bürowelten</a:t>
            </a:r>
          </a:p>
        </p:txBody>
      </p:sp>
      <p:sp>
        <p:nvSpPr>
          <p:cNvPr id="18" name="Untertitel 16">
            <a:extLst>
              <a:ext uri="{FF2B5EF4-FFF2-40B4-BE49-F238E27FC236}">
                <a16:creationId xmlns:a16="http://schemas.microsoft.com/office/drawing/2014/main" id="{D8BA9949-EEAF-FB47-A6A7-3578C9572029}"/>
              </a:ext>
            </a:extLst>
          </p:cNvPr>
          <p:cNvSpPr txBox="1">
            <a:spLocks/>
          </p:cNvSpPr>
          <p:nvPr/>
        </p:nvSpPr>
        <p:spPr>
          <a:xfrm>
            <a:off x="623393" y="2060848"/>
            <a:ext cx="3312618" cy="481795"/>
          </a:xfrm>
          <a:prstGeom prst="rect">
            <a:avLst/>
          </a:prstGeom>
          <a:noFill/>
          <a:ln>
            <a:noFill/>
          </a:ln>
        </p:spPr>
        <p:txBody>
          <a:bodyPr vert="horz" wrap="square" lIns="108000" tIns="18000" rIns="108000" bIns="18000" rtlCol="0" anchor="t">
            <a:spAutoFit/>
          </a:bodyPr>
          <a:lstStyle>
            <a:lvl1pPr marL="228594" indent="-228594" algn="l" defTabSz="914400" rtl="0" eaLnBrk="1" latinLnBrk="0" hangingPunct="1">
              <a:lnSpc>
                <a:spcPct val="90000"/>
              </a:lnSpc>
              <a:spcBef>
                <a:spcPts val="1000"/>
              </a:spcBef>
              <a:buFont typeface="Arial" charset="0"/>
              <a:buNone/>
              <a:defRPr lang="de-DE" sz="1600" b="0" i="0" kern="1200">
                <a:solidFill>
                  <a:srgbClr val="001C49"/>
                </a:solidFill>
                <a:latin typeface="Futura PT Book" panose="020B0502020204020303" pitchFamily="34" charset="77"/>
                <a:ea typeface="Roboto Condensed" panose="02000000000000000000" pitchFamily="2" charset="0"/>
                <a:cs typeface="Roboto Condensed Light"/>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113" indent="-11113"/>
            <a:r>
              <a:rPr lang="de-DE" dirty="0"/>
              <a:t>Transformation von Büroflächen in eine individualisierte New Work Arbeitswelt</a:t>
            </a:r>
          </a:p>
        </p:txBody>
      </p:sp>
      <p:cxnSp>
        <p:nvCxnSpPr>
          <p:cNvPr id="5" name="Gerade Verbindung 4">
            <a:extLst>
              <a:ext uri="{FF2B5EF4-FFF2-40B4-BE49-F238E27FC236}">
                <a16:creationId xmlns:a16="http://schemas.microsoft.com/office/drawing/2014/main" id="{8048DCAD-D596-6548-B7EA-5F457F3EDEF8}"/>
              </a:ext>
            </a:extLst>
          </p:cNvPr>
          <p:cNvCxnSpPr/>
          <p:nvPr/>
        </p:nvCxnSpPr>
        <p:spPr>
          <a:xfrm flipV="1">
            <a:off x="2063552" y="0"/>
            <a:ext cx="3600400" cy="6858000"/>
          </a:xfrm>
          <a:prstGeom prst="line">
            <a:avLst/>
          </a:prstGeom>
          <a:ln w="101600">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Textfeld 7">
            <a:extLst>
              <a:ext uri="{FF2B5EF4-FFF2-40B4-BE49-F238E27FC236}">
                <a16:creationId xmlns:a16="http://schemas.microsoft.com/office/drawing/2014/main" id="{401ED057-866C-2246-9A0D-4FC5262C40EA}"/>
              </a:ext>
            </a:extLst>
          </p:cNvPr>
          <p:cNvSpPr txBox="1"/>
          <p:nvPr/>
        </p:nvSpPr>
        <p:spPr>
          <a:xfrm>
            <a:off x="263352" y="6438410"/>
            <a:ext cx="3249555" cy="307777"/>
          </a:xfrm>
          <a:prstGeom prst="rect">
            <a:avLst/>
          </a:prstGeom>
          <a:noFill/>
        </p:spPr>
        <p:txBody>
          <a:bodyPr wrap="square" rtlCol="0">
            <a:spAutoFit/>
          </a:bodyPr>
          <a:lstStyle/>
          <a:p>
            <a:pPr algn="l"/>
            <a:r>
              <a:rPr lang="de-DE" sz="1400" dirty="0">
                <a:latin typeface="Futura PT Book" panose="020B0502020204020303" pitchFamily="34" charset="77"/>
              </a:rPr>
              <a:t>- Für Unternehmen -</a:t>
            </a:r>
          </a:p>
        </p:txBody>
      </p:sp>
    </p:spTree>
    <p:extLst>
      <p:ext uri="{BB962C8B-B14F-4D97-AF65-F5344CB8AC3E}">
        <p14:creationId xmlns:p14="http://schemas.microsoft.com/office/powerpoint/2010/main" val="917849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7504852-1760-D14F-BAF3-4E11195FAFB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flipH="1">
            <a:off x="0" y="-1"/>
            <a:ext cx="12192000" cy="6858001"/>
          </a:xfrm>
          <a:prstGeom prst="rect">
            <a:avLst/>
          </a:prstGeom>
        </p:spPr>
      </p:pic>
      <p:sp>
        <p:nvSpPr>
          <p:cNvPr id="2" name="Rechteck 1">
            <a:extLst>
              <a:ext uri="{FF2B5EF4-FFF2-40B4-BE49-F238E27FC236}">
                <a16:creationId xmlns:a16="http://schemas.microsoft.com/office/drawing/2014/main" id="{73338E3B-B815-DD4F-9D7C-E18A37FEADCA}"/>
              </a:ext>
            </a:extLst>
          </p:cNvPr>
          <p:cNvSpPr/>
          <p:nvPr/>
        </p:nvSpPr>
        <p:spPr>
          <a:xfrm rot="3168206">
            <a:off x="8262492" y="3722586"/>
            <a:ext cx="3988377" cy="363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grpSp>
        <p:nvGrpSpPr>
          <p:cNvPr id="9" name="Gruppieren 8">
            <a:extLst>
              <a:ext uri="{FF2B5EF4-FFF2-40B4-BE49-F238E27FC236}">
                <a16:creationId xmlns:a16="http://schemas.microsoft.com/office/drawing/2014/main" id="{EB7B8A12-304C-C546-BD0B-DCA8BB156E87}"/>
              </a:ext>
            </a:extLst>
          </p:cNvPr>
          <p:cNvGrpSpPr/>
          <p:nvPr/>
        </p:nvGrpSpPr>
        <p:grpSpPr>
          <a:xfrm>
            <a:off x="8256240" y="3717032"/>
            <a:ext cx="4201744" cy="2708922"/>
            <a:chOff x="98951" y="-2"/>
            <a:chExt cx="4201744" cy="2708922"/>
          </a:xfrm>
          <a:noFill/>
        </p:grpSpPr>
        <p:sp>
          <p:nvSpPr>
            <p:cNvPr id="5" name="Rechteck 4">
              <a:extLst>
                <a:ext uri="{FF2B5EF4-FFF2-40B4-BE49-F238E27FC236}">
                  <a16:creationId xmlns:a16="http://schemas.microsoft.com/office/drawing/2014/main" id="{875DDCFF-F69A-D142-A2B6-8ABDFC9AACE8}"/>
                </a:ext>
              </a:extLst>
            </p:cNvPr>
            <p:cNvSpPr/>
            <p:nvPr/>
          </p:nvSpPr>
          <p:spPr>
            <a:xfrm>
              <a:off x="502418" y="-2"/>
              <a:ext cx="3798277" cy="2708922"/>
            </a:xfrm>
            <a:prstGeom prst="rect">
              <a:avLst/>
            </a:prstGeom>
            <a:grpFill/>
            <a:ln>
              <a:noFill/>
            </a:ln>
            <a:effectLst>
              <a:outerShdw blurRad="342900" sx="98000" sy="98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 name="Titel 18">
              <a:extLst>
                <a:ext uri="{FF2B5EF4-FFF2-40B4-BE49-F238E27FC236}">
                  <a16:creationId xmlns:a16="http://schemas.microsoft.com/office/drawing/2014/main" id="{806E3A1A-2404-4448-9291-586557009CB3}"/>
                </a:ext>
              </a:extLst>
            </p:cNvPr>
            <p:cNvSpPr txBox="1">
              <a:spLocks/>
            </p:cNvSpPr>
            <p:nvPr/>
          </p:nvSpPr>
          <p:spPr>
            <a:xfrm>
              <a:off x="98951" y="615795"/>
              <a:ext cx="3616284" cy="738664"/>
            </a:xfrm>
            <a:prstGeom prst="rect">
              <a:avLst/>
            </a:prstGeom>
            <a:grpFill/>
          </p:spPr>
          <p:txBody>
            <a:bodyPr wrap="square" lIns="108000" rIns="108000">
              <a:spAutoFit/>
            </a:bodyPr>
            <a:lstStyle>
              <a:lvl1pPr algn="l" defTabSz="914400" rtl="0" eaLnBrk="1" latinLnBrk="0" hangingPunct="1">
                <a:lnSpc>
                  <a:spcPct val="90000"/>
                </a:lnSpc>
                <a:spcBef>
                  <a:spcPct val="0"/>
                </a:spcBef>
                <a:buNone/>
                <a:defRPr sz="4000" b="1" i="0" kern="1200">
                  <a:solidFill>
                    <a:schemeClr val="tx1"/>
                  </a:solidFill>
                  <a:latin typeface="Futura PT Demi" panose="020B0502020204020303" pitchFamily="34" charset="77"/>
                  <a:ea typeface="Roboto Condensed" panose="02000000000000000000" pitchFamily="2" charset="0"/>
                  <a:cs typeface="Roboto Condensed" panose="02000000000000000000" pitchFamily="2" charset="0"/>
                </a:defRPr>
              </a:lvl1pPr>
            </a:lstStyle>
            <a:p>
              <a:pPr algn="r">
                <a:lnSpc>
                  <a:spcPct val="100000"/>
                </a:lnSpc>
              </a:pPr>
              <a:r>
                <a:rPr lang="de-DE" sz="2100" dirty="0">
                  <a:solidFill>
                    <a:srgbClr val="000000"/>
                  </a:solidFill>
                  <a:latin typeface="Futura PT" panose="020B0502020204020303" pitchFamily="34" charset="77"/>
                </a:rPr>
                <a:t>Transformation ohne Mehraufwand.</a:t>
              </a:r>
              <a:endParaRPr lang="en-US" sz="2100" dirty="0">
                <a:latin typeface="Futura PT" panose="020B0502020204020303" pitchFamily="34" charset="77"/>
                <a:ea typeface="Roboto" panose="02000000000000000000" pitchFamily="2" charset="0"/>
                <a:cs typeface="Roboto" panose="02000000000000000000" pitchFamily="2" charset="0"/>
              </a:endParaRPr>
            </a:p>
          </p:txBody>
        </p:sp>
        <p:sp>
          <p:nvSpPr>
            <p:cNvPr id="7" name="Titel 18">
              <a:extLst>
                <a:ext uri="{FF2B5EF4-FFF2-40B4-BE49-F238E27FC236}">
                  <a16:creationId xmlns:a16="http://schemas.microsoft.com/office/drawing/2014/main" id="{F62A0D46-8DD2-5245-B329-3FD62A7A384E}"/>
                </a:ext>
              </a:extLst>
            </p:cNvPr>
            <p:cNvSpPr txBox="1">
              <a:spLocks/>
            </p:cNvSpPr>
            <p:nvPr/>
          </p:nvSpPr>
          <p:spPr>
            <a:xfrm>
              <a:off x="192655" y="1673950"/>
              <a:ext cx="3813475" cy="783099"/>
            </a:xfrm>
            <a:prstGeom prst="rect">
              <a:avLst/>
            </a:prstGeom>
            <a:grpFill/>
          </p:spPr>
          <p:txBody>
            <a:bodyPr wrap="square" lIns="108000" rIns="108000">
              <a:spAutoFit/>
            </a:bodyPr>
            <a:lstStyle>
              <a:lvl1pPr algn="l" defTabSz="914400" rtl="0" eaLnBrk="1" latinLnBrk="0" hangingPunct="1">
                <a:lnSpc>
                  <a:spcPct val="90000"/>
                </a:lnSpc>
                <a:spcBef>
                  <a:spcPct val="0"/>
                </a:spcBef>
                <a:buNone/>
                <a:defRPr sz="4000" b="1" i="0" kern="1200">
                  <a:solidFill>
                    <a:schemeClr val="tx1"/>
                  </a:solidFill>
                  <a:latin typeface="Futura PT Demi" panose="020B0502020204020303" pitchFamily="34" charset="77"/>
                  <a:ea typeface="Roboto Condensed" panose="02000000000000000000" pitchFamily="2" charset="0"/>
                  <a:cs typeface="Roboto Condensed" panose="02000000000000000000" pitchFamily="2" charset="0"/>
                </a:defRPr>
              </a:lvl1pPr>
            </a:lstStyle>
            <a:p>
              <a:pPr>
                <a:lnSpc>
                  <a:spcPct val="110000"/>
                </a:lnSpc>
              </a:pPr>
              <a:r>
                <a:rPr lang="de-DE" sz="2100" dirty="0">
                  <a:solidFill>
                    <a:srgbClr val="000000"/>
                  </a:solidFill>
                  <a:latin typeface="Futura PT" panose="020B0502020204020303" pitchFamily="34" charset="77"/>
                  <a:ea typeface="Roboto" panose="02000000000000000000" pitchFamily="2" charset="0"/>
                  <a:cs typeface="Roboto" panose="02000000000000000000" pitchFamily="2" charset="0"/>
                </a:rPr>
                <a:t>Mit </a:t>
              </a:r>
              <a:r>
                <a:rPr lang="de-DE" sz="2100" dirty="0" err="1">
                  <a:solidFill>
                    <a:srgbClr val="000000"/>
                  </a:solidFill>
                  <a:latin typeface="Futura PT" panose="020B0502020204020303" pitchFamily="34" charset="77"/>
                  <a:ea typeface="Roboto" panose="02000000000000000000" pitchFamily="2" charset="0"/>
                  <a:cs typeface="Roboto" panose="02000000000000000000" pitchFamily="2" charset="0"/>
                </a:rPr>
                <a:t>Offezio</a:t>
              </a:r>
              <a:r>
                <a:rPr lang="de-DE" sz="2100" dirty="0">
                  <a:solidFill>
                    <a:srgbClr val="000000"/>
                  </a:solidFill>
                  <a:latin typeface="Futura PT" panose="020B0502020204020303" pitchFamily="34" charset="77"/>
                  <a:ea typeface="Roboto" panose="02000000000000000000" pitchFamily="2" charset="0"/>
                  <a:cs typeface="Roboto" panose="02000000000000000000" pitchFamily="2" charset="0"/>
                </a:rPr>
                <a:t> Zeit und Kosten sparen.</a:t>
              </a:r>
              <a:endParaRPr lang="en-US" sz="2100" dirty="0">
                <a:latin typeface="Futura PT" panose="020B0502020204020303" pitchFamily="34" charset="77"/>
                <a:ea typeface="Roboto" panose="02000000000000000000" pitchFamily="2" charset="0"/>
                <a:cs typeface="Roboto" panose="02000000000000000000" pitchFamily="2" charset="0"/>
              </a:endParaRPr>
            </a:p>
          </p:txBody>
        </p:sp>
        <p:pic>
          <p:nvPicPr>
            <p:cNvPr id="8" name="Grafik 7">
              <a:extLst>
                <a:ext uri="{FF2B5EF4-FFF2-40B4-BE49-F238E27FC236}">
                  <a16:creationId xmlns:a16="http://schemas.microsoft.com/office/drawing/2014/main" id="{F54736DC-DE46-3F40-89C5-D5836D316BF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1134" y="2113414"/>
              <a:ext cx="484101" cy="577197"/>
            </a:xfrm>
            <a:prstGeom prst="rect">
              <a:avLst/>
            </a:prstGeom>
            <a:grpFill/>
          </p:spPr>
        </p:pic>
      </p:grpSp>
    </p:spTree>
    <p:extLst>
      <p:ext uri="{BB962C8B-B14F-4D97-AF65-F5344CB8AC3E}">
        <p14:creationId xmlns:p14="http://schemas.microsoft.com/office/powerpoint/2010/main" val="237762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 name="Grafik 615">
            <a:extLst>
              <a:ext uri="{FF2B5EF4-FFF2-40B4-BE49-F238E27FC236}">
                <a16:creationId xmlns:a16="http://schemas.microsoft.com/office/drawing/2014/main" id="{F550BA82-71F8-DE48-9D72-0E3A9BC8055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1200" y="1306800"/>
            <a:ext cx="5374800" cy="4788000"/>
          </a:xfrm>
          <a:prstGeom prst="rect">
            <a:avLst/>
          </a:prstGeom>
        </p:spPr>
      </p:pic>
      <p:sp>
        <p:nvSpPr>
          <p:cNvPr id="617" name="Rechteck 616">
            <a:extLst>
              <a:ext uri="{FF2B5EF4-FFF2-40B4-BE49-F238E27FC236}">
                <a16:creationId xmlns:a16="http://schemas.microsoft.com/office/drawing/2014/main" id="{C46DE63F-CF51-9C4B-B148-F38D8C91B937}"/>
              </a:ext>
            </a:extLst>
          </p:cNvPr>
          <p:cNvSpPr/>
          <p:nvPr/>
        </p:nvSpPr>
        <p:spPr>
          <a:xfrm>
            <a:off x="9713870" y="2834894"/>
            <a:ext cx="601569" cy="31391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8" name="Rechteck 617">
            <a:extLst>
              <a:ext uri="{FF2B5EF4-FFF2-40B4-BE49-F238E27FC236}">
                <a16:creationId xmlns:a16="http://schemas.microsoft.com/office/drawing/2014/main" id="{773382F9-1EA4-6B4F-A0C6-E169561A1AC3}"/>
              </a:ext>
            </a:extLst>
          </p:cNvPr>
          <p:cNvSpPr/>
          <p:nvPr/>
        </p:nvSpPr>
        <p:spPr>
          <a:xfrm>
            <a:off x="9312757" y="4709236"/>
            <a:ext cx="516661" cy="20103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9" name="Rechteck 618">
            <a:extLst>
              <a:ext uri="{FF2B5EF4-FFF2-40B4-BE49-F238E27FC236}">
                <a16:creationId xmlns:a16="http://schemas.microsoft.com/office/drawing/2014/main" id="{45C29C8C-E4B3-0346-9DE2-FEE95306B5F3}"/>
              </a:ext>
            </a:extLst>
          </p:cNvPr>
          <p:cNvSpPr/>
          <p:nvPr/>
        </p:nvSpPr>
        <p:spPr>
          <a:xfrm>
            <a:off x="8826323" y="5131812"/>
            <a:ext cx="1501705" cy="730596"/>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0" name="Rechteck 619">
            <a:extLst>
              <a:ext uri="{FF2B5EF4-FFF2-40B4-BE49-F238E27FC236}">
                <a16:creationId xmlns:a16="http://schemas.microsoft.com/office/drawing/2014/main" id="{ABB98ED4-B7FC-0A42-8211-026FA40659E5}"/>
              </a:ext>
            </a:extLst>
          </p:cNvPr>
          <p:cNvSpPr/>
          <p:nvPr/>
        </p:nvSpPr>
        <p:spPr>
          <a:xfrm>
            <a:off x="6981961" y="5131812"/>
            <a:ext cx="1460257" cy="730596"/>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21" name="Gruppieren 620">
            <a:extLst>
              <a:ext uri="{FF2B5EF4-FFF2-40B4-BE49-F238E27FC236}">
                <a16:creationId xmlns:a16="http://schemas.microsoft.com/office/drawing/2014/main" id="{184EABCE-2CC7-1E4F-AC41-D7D6ED17569D}"/>
              </a:ext>
            </a:extLst>
          </p:cNvPr>
          <p:cNvGrpSpPr/>
          <p:nvPr/>
        </p:nvGrpSpPr>
        <p:grpSpPr>
          <a:xfrm>
            <a:off x="6971416" y="5549413"/>
            <a:ext cx="298252" cy="268891"/>
            <a:chOff x="5198120" y="739600"/>
            <a:chExt cx="398371" cy="359909"/>
          </a:xfrm>
        </p:grpSpPr>
        <p:pic>
          <p:nvPicPr>
            <p:cNvPr id="1176" name="Grafik 1175">
              <a:extLst>
                <a:ext uri="{FF2B5EF4-FFF2-40B4-BE49-F238E27FC236}">
                  <a16:creationId xmlns:a16="http://schemas.microsoft.com/office/drawing/2014/main" id="{73EB8D82-03E9-2749-82BF-ABAB9F607B0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77" name="Gruppieren 1176">
              <a:extLst>
                <a:ext uri="{FF2B5EF4-FFF2-40B4-BE49-F238E27FC236}">
                  <a16:creationId xmlns:a16="http://schemas.microsoft.com/office/drawing/2014/main" id="{EC3A072A-27A5-944A-B6EA-6BDFE3CA85B1}"/>
                </a:ext>
              </a:extLst>
            </p:cNvPr>
            <p:cNvGrpSpPr/>
            <p:nvPr/>
          </p:nvGrpSpPr>
          <p:grpSpPr>
            <a:xfrm>
              <a:off x="5406148" y="739600"/>
              <a:ext cx="190343" cy="359909"/>
              <a:chOff x="5406108" y="1129551"/>
              <a:chExt cx="190343" cy="359909"/>
            </a:xfrm>
          </p:grpSpPr>
          <p:sp>
            <p:nvSpPr>
              <p:cNvPr id="1178" name="Rechteck 1177">
                <a:extLst>
                  <a:ext uri="{FF2B5EF4-FFF2-40B4-BE49-F238E27FC236}">
                    <a16:creationId xmlns:a16="http://schemas.microsoft.com/office/drawing/2014/main" id="{893354C5-BEAA-344E-A01E-C202108FA68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9" name="Grafik 1178">
                <a:extLst>
                  <a:ext uri="{FF2B5EF4-FFF2-40B4-BE49-F238E27FC236}">
                    <a16:creationId xmlns:a16="http://schemas.microsoft.com/office/drawing/2014/main" id="{92E5CA48-B52F-534E-9200-D0558CE4C9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622" name="Gruppieren 621">
            <a:extLst>
              <a:ext uri="{FF2B5EF4-FFF2-40B4-BE49-F238E27FC236}">
                <a16:creationId xmlns:a16="http://schemas.microsoft.com/office/drawing/2014/main" id="{58724F42-1242-D041-8142-106AE710DE5D}"/>
              </a:ext>
            </a:extLst>
          </p:cNvPr>
          <p:cNvGrpSpPr/>
          <p:nvPr/>
        </p:nvGrpSpPr>
        <p:grpSpPr>
          <a:xfrm>
            <a:off x="6971416" y="5267893"/>
            <a:ext cx="298252" cy="268891"/>
            <a:chOff x="5198120" y="739600"/>
            <a:chExt cx="398371" cy="359909"/>
          </a:xfrm>
        </p:grpSpPr>
        <p:pic>
          <p:nvPicPr>
            <p:cNvPr id="1172" name="Grafik 1171">
              <a:extLst>
                <a:ext uri="{FF2B5EF4-FFF2-40B4-BE49-F238E27FC236}">
                  <a16:creationId xmlns:a16="http://schemas.microsoft.com/office/drawing/2014/main" id="{2DD66C67-8454-E946-8F17-78B8EE0999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73" name="Gruppieren 1172">
              <a:extLst>
                <a:ext uri="{FF2B5EF4-FFF2-40B4-BE49-F238E27FC236}">
                  <a16:creationId xmlns:a16="http://schemas.microsoft.com/office/drawing/2014/main" id="{B1C90101-5DFA-F947-99BC-40BE87525CE7}"/>
                </a:ext>
              </a:extLst>
            </p:cNvPr>
            <p:cNvGrpSpPr/>
            <p:nvPr/>
          </p:nvGrpSpPr>
          <p:grpSpPr>
            <a:xfrm>
              <a:off x="5406148" y="739600"/>
              <a:ext cx="190343" cy="359909"/>
              <a:chOff x="5406108" y="1129551"/>
              <a:chExt cx="190343" cy="359909"/>
            </a:xfrm>
          </p:grpSpPr>
          <p:sp>
            <p:nvSpPr>
              <p:cNvPr id="1174" name="Rechteck 1173">
                <a:extLst>
                  <a:ext uri="{FF2B5EF4-FFF2-40B4-BE49-F238E27FC236}">
                    <a16:creationId xmlns:a16="http://schemas.microsoft.com/office/drawing/2014/main" id="{766E55E8-74BE-8E47-8BF9-760829586E0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5" name="Grafik 1174">
                <a:extLst>
                  <a:ext uri="{FF2B5EF4-FFF2-40B4-BE49-F238E27FC236}">
                    <a16:creationId xmlns:a16="http://schemas.microsoft.com/office/drawing/2014/main" id="{FAE91CA1-04A0-4B4D-921E-37BF286B831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623" name="Gruppieren 622">
            <a:extLst>
              <a:ext uri="{FF2B5EF4-FFF2-40B4-BE49-F238E27FC236}">
                <a16:creationId xmlns:a16="http://schemas.microsoft.com/office/drawing/2014/main" id="{96FF365C-32EA-E045-93BC-D4FC294F9362}"/>
              </a:ext>
            </a:extLst>
          </p:cNvPr>
          <p:cNvGrpSpPr/>
          <p:nvPr/>
        </p:nvGrpSpPr>
        <p:grpSpPr>
          <a:xfrm rot="10800000">
            <a:off x="7283120" y="5616818"/>
            <a:ext cx="298252" cy="268891"/>
            <a:chOff x="5198120" y="739600"/>
            <a:chExt cx="398371" cy="359909"/>
          </a:xfrm>
        </p:grpSpPr>
        <p:pic>
          <p:nvPicPr>
            <p:cNvPr id="1168" name="Grafik 1167">
              <a:extLst>
                <a:ext uri="{FF2B5EF4-FFF2-40B4-BE49-F238E27FC236}">
                  <a16:creationId xmlns:a16="http://schemas.microsoft.com/office/drawing/2014/main" id="{B1D4DB57-8E1D-2B44-9A9E-AD35224ED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69" name="Gruppieren 1168">
              <a:extLst>
                <a:ext uri="{FF2B5EF4-FFF2-40B4-BE49-F238E27FC236}">
                  <a16:creationId xmlns:a16="http://schemas.microsoft.com/office/drawing/2014/main" id="{D6C663D8-EDA8-0544-8711-73F39974423F}"/>
                </a:ext>
              </a:extLst>
            </p:cNvPr>
            <p:cNvGrpSpPr/>
            <p:nvPr/>
          </p:nvGrpSpPr>
          <p:grpSpPr>
            <a:xfrm>
              <a:off x="5406148" y="739600"/>
              <a:ext cx="190343" cy="359909"/>
              <a:chOff x="5406108" y="1129551"/>
              <a:chExt cx="190343" cy="359909"/>
            </a:xfrm>
          </p:grpSpPr>
          <p:sp>
            <p:nvSpPr>
              <p:cNvPr id="1170" name="Rechteck 1169">
                <a:extLst>
                  <a:ext uri="{FF2B5EF4-FFF2-40B4-BE49-F238E27FC236}">
                    <a16:creationId xmlns:a16="http://schemas.microsoft.com/office/drawing/2014/main" id="{37309575-DB5C-3B44-B248-88B59522385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1" name="Grafik 1170">
                <a:extLst>
                  <a:ext uri="{FF2B5EF4-FFF2-40B4-BE49-F238E27FC236}">
                    <a16:creationId xmlns:a16="http://schemas.microsoft.com/office/drawing/2014/main" id="{808D217E-F8DA-F543-8F12-37A8DA7FA2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sp>
        <p:nvSpPr>
          <p:cNvPr id="624" name="Rechteck 623">
            <a:extLst>
              <a:ext uri="{FF2B5EF4-FFF2-40B4-BE49-F238E27FC236}">
                <a16:creationId xmlns:a16="http://schemas.microsoft.com/office/drawing/2014/main" id="{07EEDB12-7067-8A4B-B561-6DCCA6074237}"/>
              </a:ext>
            </a:extLst>
          </p:cNvPr>
          <p:cNvSpPr/>
          <p:nvPr/>
        </p:nvSpPr>
        <p:spPr>
          <a:xfrm>
            <a:off x="8041657" y="2107890"/>
            <a:ext cx="325930" cy="391612"/>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5" name="Rechteck 624">
            <a:extLst>
              <a:ext uri="{FF2B5EF4-FFF2-40B4-BE49-F238E27FC236}">
                <a16:creationId xmlns:a16="http://schemas.microsoft.com/office/drawing/2014/main" id="{C2D87D95-84FE-4C44-A2BB-1A140655256C}"/>
              </a:ext>
            </a:extLst>
          </p:cNvPr>
          <p:cNvSpPr/>
          <p:nvPr/>
        </p:nvSpPr>
        <p:spPr>
          <a:xfrm>
            <a:off x="8213661" y="2460235"/>
            <a:ext cx="1344631" cy="529923"/>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6" name="Rechteck 625">
            <a:extLst>
              <a:ext uri="{FF2B5EF4-FFF2-40B4-BE49-F238E27FC236}">
                <a16:creationId xmlns:a16="http://schemas.microsoft.com/office/drawing/2014/main" id="{E4C61DC9-6725-D748-8061-29615A2B2D8D}"/>
              </a:ext>
            </a:extLst>
          </p:cNvPr>
          <p:cNvSpPr/>
          <p:nvPr/>
        </p:nvSpPr>
        <p:spPr>
          <a:xfrm>
            <a:off x="8010426" y="1533555"/>
            <a:ext cx="2116520" cy="43646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7" name="Rechteck 626">
            <a:extLst>
              <a:ext uri="{FF2B5EF4-FFF2-40B4-BE49-F238E27FC236}">
                <a16:creationId xmlns:a16="http://schemas.microsoft.com/office/drawing/2014/main" id="{B73D5795-07A7-3A4E-9447-2AD8BFF73532}"/>
              </a:ext>
            </a:extLst>
          </p:cNvPr>
          <p:cNvSpPr/>
          <p:nvPr/>
        </p:nvSpPr>
        <p:spPr>
          <a:xfrm>
            <a:off x="8240065" y="2041178"/>
            <a:ext cx="1419727" cy="43646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8" name="Rechteck 627">
            <a:extLst>
              <a:ext uri="{FF2B5EF4-FFF2-40B4-BE49-F238E27FC236}">
                <a16:creationId xmlns:a16="http://schemas.microsoft.com/office/drawing/2014/main" id="{A8AACA91-6727-2749-AEE2-26608A05470C}"/>
              </a:ext>
            </a:extLst>
          </p:cNvPr>
          <p:cNvSpPr/>
          <p:nvPr/>
        </p:nvSpPr>
        <p:spPr>
          <a:xfrm>
            <a:off x="9587837" y="2068844"/>
            <a:ext cx="391194" cy="31391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9" name="Rechteck 628">
            <a:extLst>
              <a:ext uri="{FF2B5EF4-FFF2-40B4-BE49-F238E27FC236}">
                <a16:creationId xmlns:a16="http://schemas.microsoft.com/office/drawing/2014/main" id="{E4536695-E9E1-C24E-8002-985D01CE2AFF}"/>
              </a:ext>
            </a:extLst>
          </p:cNvPr>
          <p:cNvSpPr/>
          <p:nvPr/>
        </p:nvSpPr>
        <p:spPr>
          <a:xfrm>
            <a:off x="8240064" y="1883074"/>
            <a:ext cx="370964"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0" name="Rechteck 629">
            <a:extLst>
              <a:ext uri="{FF2B5EF4-FFF2-40B4-BE49-F238E27FC236}">
                <a16:creationId xmlns:a16="http://schemas.microsoft.com/office/drawing/2014/main" id="{FF1F4015-E167-2F44-AEFC-C222880C8CBB}"/>
              </a:ext>
            </a:extLst>
          </p:cNvPr>
          <p:cNvSpPr/>
          <p:nvPr/>
        </p:nvSpPr>
        <p:spPr>
          <a:xfrm>
            <a:off x="9048728" y="2068845"/>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1" name="Rechteck 630">
            <a:extLst>
              <a:ext uri="{FF2B5EF4-FFF2-40B4-BE49-F238E27FC236}">
                <a16:creationId xmlns:a16="http://schemas.microsoft.com/office/drawing/2014/main" id="{F95C1E14-BE40-0A4A-8D41-3693D1EEE61A}"/>
              </a:ext>
            </a:extLst>
          </p:cNvPr>
          <p:cNvSpPr/>
          <p:nvPr/>
        </p:nvSpPr>
        <p:spPr>
          <a:xfrm>
            <a:off x="8942673" y="1883075"/>
            <a:ext cx="370964" cy="89758"/>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2" name="Rechteck 631">
            <a:extLst>
              <a:ext uri="{FF2B5EF4-FFF2-40B4-BE49-F238E27FC236}">
                <a16:creationId xmlns:a16="http://schemas.microsoft.com/office/drawing/2014/main" id="{17D96F32-E277-B14F-A1A3-4253F0F147DF}"/>
              </a:ext>
            </a:extLst>
          </p:cNvPr>
          <p:cNvSpPr/>
          <p:nvPr/>
        </p:nvSpPr>
        <p:spPr>
          <a:xfrm>
            <a:off x="9632758" y="1883582"/>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3" name="Rechteck 632">
            <a:extLst>
              <a:ext uri="{FF2B5EF4-FFF2-40B4-BE49-F238E27FC236}">
                <a16:creationId xmlns:a16="http://schemas.microsoft.com/office/drawing/2014/main" id="{69A5EADF-E930-414B-B230-B436370C9F9D}"/>
              </a:ext>
            </a:extLst>
          </p:cNvPr>
          <p:cNvSpPr/>
          <p:nvPr/>
        </p:nvSpPr>
        <p:spPr>
          <a:xfrm>
            <a:off x="10441119" y="1879722"/>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4" name="Rechteck 633">
            <a:extLst>
              <a:ext uri="{FF2B5EF4-FFF2-40B4-BE49-F238E27FC236}">
                <a16:creationId xmlns:a16="http://schemas.microsoft.com/office/drawing/2014/main" id="{9FAFC12A-E0A9-6B46-9C2B-9BD0355C9F96}"/>
              </a:ext>
            </a:extLst>
          </p:cNvPr>
          <p:cNvSpPr/>
          <p:nvPr/>
        </p:nvSpPr>
        <p:spPr>
          <a:xfrm>
            <a:off x="10464326" y="2068844"/>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5" name="Rechteck 634">
            <a:extLst>
              <a:ext uri="{FF2B5EF4-FFF2-40B4-BE49-F238E27FC236}">
                <a16:creationId xmlns:a16="http://schemas.microsoft.com/office/drawing/2014/main" id="{5D3625EE-DEC2-1A45-BB89-1591411EBB07}"/>
              </a:ext>
            </a:extLst>
          </p:cNvPr>
          <p:cNvSpPr/>
          <p:nvPr/>
        </p:nvSpPr>
        <p:spPr>
          <a:xfrm>
            <a:off x="11063828" y="1887441"/>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6" name="Rechteck 635">
            <a:extLst>
              <a:ext uri="{FF2B5EF4-FFF2-40B4-BE49-F238E27FC236}">
                <a16:creationId xmlns:a16="http://schemas.microsoft.com/office/drawing/2014/main" id="{A7B07273-A526-6043-8B55-B8DE686FFA3B}"/>
              </a:ext>
            </a:extLst>
          </p:cNvPr>
          <p:cNvSpPr/>
          <p:nvPr/>
        </p:nvSpPr>
        <p:spPr>
          <a:xfrm>
            <a:off x="11087034" y="2072704"/>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7" name="Rechteck 636">
            <a:extLst>
              <a:ext uri="{FF2B5EF4-FFF2-40B4-BE49-F238E27FC236}">
                <a16:creationId xmlns:a16="http://schemas.microsoft.com/office/drawing/2014/main" id="{C2843456-EA9B-684E-BF6C-A3B6CAFB9BED}"/>
              </a:ext>
            </a:extLst>
          </p:cNvPr>
          <p:cNvSpPr/>
          <p:nvPr/>
        </p:nvSpPr>
        <p:spPr>
          <a:xfrm>
            <a:off x="8509618" y="4021820"/>
            <a:ext cx="559987" cy="64090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8" name="Rechteck 637">
            <a:extLst>
              <a:ext uri="{FF2B5EF4-FFF2-40B4-BE49-F238E27FC236}">
                <a16:creationId xmlns:a16="http://schemas.microsoft.com/office/drawing/2014/main" id="{5208DBA1-ED77-9C4F-94CB-12BECB15A0B6}"/>
              </a:ext>
            </a:extLst>
          </p:cNvPr>
          <p:cNvSpPr/>
          <p:nvPr/>
        </p:nvSpPr>
        <p:spPr>
          <a:xfrm>
            <a:off x="7754866" y="4021820"/>
            <a:ext cx="390096" cy="460499"/>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9" name="Rechteck 638">
            <a:extLst>
              <a:ext uri="{FF2B5EF4-FFF2-40B4-BE49-F238E27FC236}">
                <a16:creationId xmlns:a16="http://schemas.microsoft.com/office/drawing/2014/main" id="{49D51D13-E1C7-7440-BC35-E6A2A00BD5E3}"/>
              </a:ext>
            </a:extLst>
          </p:cNvPr>
          <p:cNvSpPr/>
          <p:nvPr/>
        </p:nvSpPr>
        <p:spPr>
          <a:xfrm>
            <a:off x="7054024" y="4178540"/>
            <a:ext cx="1090937" cy="303779"/>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0" name="Rechteck 639">
            <a:extLst>
              <a:ext uri="{FF2B5EF4-FFF2-40B4-BE49-F238E27FC236}">
                <a16:creationId xmlns:a16="http://schemas.microsoft.com/office/drawing/2014/main" id="{E1B6DD5D-C782-4545-9D8D-8803EBD68E8E}"/>
              </a:ext>
            </a:extLst>
          </p:cNvPr>
          <p:cNvSpPr/>
          <p:nvPr/>
        </p:nvSpPr>
        <p:spPr>
          <a:xfrm>
            <a:off x="7469393" y="2992651"/>
            <a:ext cx="675569" cy="64090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1" name="Oval 640">
            <a:extLst>
              <a:ext uri="{FF2B5EF4-FFF2-40B4-BE49-F238E27FC236}">
                <a16:creationId xmlns:a16="http://schemas.microsoft.com/office/drawing/2014/main" id="{D3A03777-A35E-5447-A234-B3065E3F38B0}"/>
              </a:ext>
            </a:extLst>
          </p:cNvPr>
          <p:cNvSpPr/>
          <p:nvPr/>
        </p:nvSpPr>
        <p:spPr>
          <a:xfrm>
            <a:off x="8594286" y="3935644"/>
            <a:ext cx="372693" cy="37191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2" name="Oval 641">
            <a:extLst>
              <a:ext uri="{FF2B5EF4-FFF2-40B4-BE49-F238E27FC236}">
                <a16:creationId xmlns:a16="http://schemas.microsoft.com/office/drawing/2014/main" id="{0EB5D224-88C8-5C40-B947-1E1B155964E3}"/>
              </a:ext>
            </a:extLst>
          </p:cNvPr>
          <p:cNvSpPr/>
          <p:nvPr/>
        </p:nvSpPr>
        <p:spPr>
          <a:xfrm>
            <a:off x="8707213" y="4049790"/>
            <a:ext cx="143920" cy="143618"/>
          </a:xfrm>
          <a:prstGeom prst="ellipse">
            <a:avLst/>
          </a:prstGeom>
          <a:solidFill>
            <a:srgbClr val="DFDDDC"/>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3" name="Oval 642">
            <a:extLst>
              <a:ext uri="{FF2B5EF4-FFF2-40B4-BE49-F238E27FC236}">
                <a16:creationId xmlns:a16="http://schemas.microsoft.com/office/drawing/2014/main" id="{8821751A-4432-C347-BB45-2D065DF0C272}"/>
              </a:ext>
            </a:extLst>
          </p:cNvPr>
          <p:cNvSpPr/>
          <p:nvPr/>
        </p:nvSpPr>
        <p:spPr>
          <a:xfrm>
            <a:off x="8496602" y="4020511"/>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4" name="Oval 643">
            <a:extLst>
              <a:ext uri="{FF2B5EF4-FFF2-40B4-BE49-F238E27FC236}">
                <a16:creationId xmlns:a16="http://schemas.microsoft.com/office/drawing/2014/main" id="{1ED74205-95CC-574A-B748-BFB7E9848521}"/>
              </a:ext>
            </a:extLst>
          </p:cNvPr>
          <p:cNvSpPr/>
          <p:nvPr/>
        </p:nvSpPr>
        <p:spPr>
          <a:xfrm>
            <a:off x="8506111" y="4193672"/>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5" name="Oval 644">
            <a:extLst>
              <a:ext uri="{FF2B5EF4-FFF2-40B4-BE49-F238E27FC236}">
                <a16:creationId xmlns:a16="http://schemas.microsoft.com/office/drawing/2014/main" id="{FEB3BECB-C016-0A4E-ADF7-8145A8C80EE6}"/>
              </a:ext>
            </a:extLst>
          </p:cNvPr>
          <p:cNvSpPr/>
          <p:nvPr/>
        </p:nvSpPr>
        <p:spPr>
          <a:xfrm>
            <a:off x="8620209" y="4314648"/>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6" name="Oval 645">
            <a:extLst>
              <a:ext uri="{FF2B5EF4-FFF2-40B4-BE49-F238E27FC236}">
                <a16:creationId xmlns:a16="http://schemas.microsoft.com/office/drawing/2014/main" id="{BAEEFF99-FC46-2148-B277-3F8524DFDC81}"/>
              </a:ext>
            </a:extLst>
          </p:cNvPr>
          <p:cNvSpPr/>
          <p:nvPr/>
        </p:nvSpPr>
        <p:spPr>
          <a:xfrm>
            <a:off x="8779472" y="4326508"/>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7" name="Oval 646">
            <a:extLst>
              <a:ext uri="{FF2B5EF4-FFF2-40B4-BE49-F238E27FC236}">
                <a16:creationId xmlns:a16="http://schemas.microsoft.com/office/drawing/2014/main" id="{57F15F3E-7B1B-474F-967D-A06CEF728A7A}"/>
              </a:ext>
            </a:extLst>
          </p:cNvPr>
          <p:cNvSpPr/>
          <p:nvPr/>
        </p:nvSpPr>
        <p:spPr>
          <a:xfrm>
            <a:off x="8914964" y="4260090"/>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48" name="Grafik 647">
            <a:extLst>
              <a:ext uri="{FF2B5EF4-FFF2-40B4-BE49-F238E27FC236}">
                <a16:creationId xmlns:a16="http://schemas.microsoft.com/office/drawing/2014/main" id="{B5AC0778-F86F-B04A-9365-27A03AC6F515}"/>
              </a:ext>
            </a:extLst>
          </p:cNvPr>
          <p:cNvPicPr>
            <a:picLocks noChangeAspect="1"/>
          </p:cNvPicPr>
          <p:nvPr/>
        </p:nvPicPr>
        <p:blipFill>
          <a:blip r:embed="rId5"/>
          <a:stretch>
            <a:fillRect/>
          </a:stretch>
        </p:blipFill>
        <p:spPr>
          <a:xfrm>
            <a:off x="8432123" y="3770729"/>
            <a:ext cx="694101" cy="730597"/>
          </a:xfrm>
          <a:prstGeom prst="rect">
            <a:avLst/>
          </a:prstGeom>
        </p:spPr>
      </p:pic>
      <p:sp>
        <p:nvSpPr>
          <p:cNvPr id="649" name="Freihandform 648">
            <a:extLst>
              <a:ext uri="{FF2B5EF4-FFF2-40B4-BE49-F238E27FC236}">
                <a16:creationId xmlns:a16="http://schemas.microsoft.com/office/drawing/2014/main" id="{3F36F831-0C34-7A40-B511-17BFB593790D}"/>
              </a:ext>
            </a:extLst>
          </p:cNvPr>
          <p:cNvSpPr/>
          <p:nvPr/>
        </p:nvSpPr>
        <p:spPr>
          <a:xfrm>
            <a:off x="7219824" y="4147332"/>
            <a:ext cx="822462" cy="249067"/>
          </a:xfrm>
          <a:custGeom>
            <a:avLst/>
            <a:gdLst>
              <a:gd name="connsiteX0" fmla="*/ 1098550 w 1098550"/>
              <a:gd name="connsiteY0" fmla="*/ 0 h 333375"/>
              <a:gd name="connsiteX1" fmla="*/ 930275 w 1098550"/>
              <a:gd name="connsiteY1" fmla="*/ 66675 h 333375"/>
              <a:gd name="connsiteX2" fmla="*/ 901700 w 1098550"/>
              <a:gd name="connsiteY2" fmla="*/ 209550 h 333375"/>
              <a:gd name="connsiteX3" fmla="*/ 114300 w 1098550"/>
              <a:gd name="connsiteY3" fmla="*/ 187325 h 333375"/>
              <a:gd name="connsiteX4" fmla="*/ 0 w 1098550"/>
              <a:gd name="connsiteY4" fmla="*/ 333375 h 333375"/>
              <a:gd name="connsiteX5" fmla="*/ 1089025 w 1098550"/>
              <a:gd name="connsiteY5" fmla="*/ 333375 h 333375"/>
              <a:gd name="connsiteX6" fmla="*/ 1098550 w 1098550"/>
              <a:gd name="connsiteY6"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333375">
                <a:moveTo>
                  <a:pt x="1098550" y="0"/>
                </a:moveTo>
                <a:lnTo>
                  <a:pt x="930275" y="66675"/>
                </a:lnTo>
                <a:lnTo>
                  <a:pt x="901700" y="209550"/>
                </a:lnTo>
                <a:lnTo>
                  <a:pt x="114300" y="187325"/>
                </a:lnTo>
                <a:lnTo>
                  <a:pt x="0" y="333375"/>
                </a:lnTo>
                <a:lnTo>
                  <a:pt x="1089025" y="333375"/>
                </a:lnTo>
                <a:lnTo>
                  <a:pt x="1098550" y="0"/>
                </a:lnTo>
                <a:close/>
              </a:path>
            </a:pathLst>
          </a:cu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50" name="Freihandform 649">
            <a:extLst>
              <a:ext uri="{FF2B5EF4-FFF2-40B4-BE49-F238E27FC236}">
                <a16:creationId xmlns:a16="http://schemas.microsoft.com/office/drawing/2014/main" id="{91E4D363-C905-4A42-A3DF-93E739E8E1FB}"/>
              </a:ext>
            </a:extLst>
          </p:cNvPr>
          <p:cNvSpPr/>
          <p:nvPr/>
        </p:nvSpPr>
        <p:spPr>
          <a:xfrm>
            <a:off x="7127118" y="4057194"/>
            <a:ext cx="1029266" cy="436460"/>
          </a:xfrm>
          <a:custGeom>
            <a:avLst/>
            <a:gdLst>
              <a:gd name="connsiteX0" fmla="*/ 1365250 w 1377950"/>
              <a:gd name="connsiteY0" fmla="*/ 0 h 587375"/>
              <a:gd name="connsiteX1" fmla="*/ 1200150 w 1377950"/>
              <a:gd name="connsiteY1" fmla="*/ 85725 h 587375"/>
              <a:gd name="connsiteX2" fmla="*/ 1171575 w 1377950"/>
              <a:gd name="connsiteY2" fmla="*/ 438150 h 587375"/>
              <a:gd name="connsiteX3" fmla="*/ 114300 w 1377950"/>
              <a:gd name="connsiteY3" fmla="*/ 412750 h 587375"/>
              <a:gd name="connsiteX4" fmla="*/ 0 w 1377950"/>
              <a:gd name="connsiteY4" fmla="*/ 587375 h 587375"/>
              <a:gd name="connsiteX5" fmla="*/ 1377950 w 1377950"/>
              <a:gd name="connsiteY5" fmla="*/ 584200 h 587375"/>
              <a:gd name="connsiteX6" fmla="*/ 1365250 w 1377950"/>
              <a:gd name="connsiteY6" fmla="*/ 0 h 587375"/>
              <a:gd name="connsiteX0" fmla="*/ 1365250 w 1377950"/>
              <a:gd name="connsiteY0" fmla="*/ 0 h 587375"/>
              <a:gd name="connsiteX1" fmla="*/ 1216025 w 1377950"/>
              <a:gd name="connsiteY1" fmla="*/ 95250 h 587375"/>
              <a:gd name="connsiteX2" fmla="*/ 1171575 w 1377950"/>
              <a:gd name="connsiteY2" fmla="*/ 438150 h 587375"/>
              <a:gd name="connsiteX3" fmla="*/ 114300 w 1377950"/>
              <a:gd name="connsiteY3" fmla="*/ 412750 h 587375"/>
              <a:gd name="connsiteX4" fmla="*/ 0 w 1377950"/>
              <a:gd name="connsiteY4" fmla="*/ 587375 h 587375"/>
              <a:gd name="connsiteX5" fmla="*/ 1377950 w 1377950"/>
              <a:gd name="connsiteY5" fmla="*/ 584200 h 587375"/>
              <a:gd name="connsiteX6" fmla="*/ 1365250 w 1377950"/>
              <a:gd name="connsiteY6" fmla="*/ 0 h 587375"/>
              <a:gd name="connsiteX0" fmla="*/ 1374775 w 1380160"/>
              <a:gd name="connsiteY0" fmla="*/ 0 h 584200"/>
              <a:gd name="connsiteX1" fmla="*/ 1216025 w 1380160"/>
              <a:gd name="connsiteY1" fmla="*/ 92075 h 584200"/>
              <a:gd name="connsiteX2" fmla="*/ 1171575 w 1380160"/>
              <a:gd name="connsiteY2" fmla="*/ 434975 h 584200"/>
              <a:gd name="connsiteX3" fmla="*/ 114300 w 1380160"/>
              <a:gd name="connsiteY3" fmla="*/ 409575 h 584200"/>
              <a:gd name="connsiteX4" fmla="*/ 0 w 1380160"/>
              <a:gd name="connsiteY4" fmla="*/ 584200 h 584200"/>
              <a:gd name="connsiteX5" fmla="*/ 1377950 w 1380160"/>
              <a:gd name="connsiteY5" fmla="*/ 581025 h 584200"/>
              <a:gd name="connsiteX6" fmla="*/ 1374775 w 1380160"/>
              <a:gd name="connsiteY6" fmla="*/ 0 h 584200"/>
              <a:gd name="connsiteX0" fmla="*/ 1374775 w 1377950"/>
              <a:gd name="connsiteY0" fmla="*/ 0 h 584200"/>
              <a:gd name="connsiteX1" fmla="*/ 1216025 w 1377950"/>
              <a:gd name="connsiteY1" fmla="*/ 92075 h 584200"/>
              <a:gd name="connsiteX2" fmla="*/ 1171575 w 1377950"/>
              <a:gd name="connsiteY2" fmla="*/ 434975 h 584200"/>
              <a:gd name="connsiteX3" fmla="*/ 114300 w 1377950"/>
              <a:gd name="connsiteY3" fmla="*/ 409575 h 584200"/>
              <a:gd name="connsiteX4" fmla="*/ 0 w 1377950"/>
              <a:gd name="connsiteY4" fmla="*/ 584200 h 584200"/>
              <a:gd name="connsiteX5" fmla="*/ 1377950 w 1377950"/>
              <a:gd name="connsiteY5" fmla="*/ 581025 h 584200"/>
              <a:gd name="connsiteX6" fmla="*/ 1374775 w 1377950"/>
              <a:gd name="connsiteY6" fmla="*/ 0 h 584200"/>
              <a:gd name="connsiteX0" fmla="*/ 1374775 w 1374775"/>
              <a:gd name="connsiteY0" fmla="*/ 0 h 584200"/>
              <a:gd name="connsiteX1" fmla="*/ 1216025 w 1374775"/>
              <a:gd name="connsiteY1" fmla="*/ 92075 h 584200"/>
              <a:gd name="connsiteX2" fmla="*/ 1171575 w 1374775"/>
              <a:gd name="connsiteY2" fmla="*/ 434975 h 584200"/>
              <a:gd name="connsiteX3" fmla="*/ 114300 w 1374775"/>
              <a:gd name="connsiteY3" fmla="*/ 409575 h 584200"/>
              <a:gd name="connsiteX4" fmla="*/ 0 w 1374775"/>
              <a:gd name="connsiteY4" fmla="*/ 584200 h 584200"/>
              <a:gd name="connsiteX5" fmla="*/ 1371600 w 1374775"/>
              <a:gd name="connsiteY5" fmla="*/ 577850 h 584200"/>
              <a:gd name="connsiteX6" fmla="*/ 1374775 w 1374775"/>
              <a:gd name="connsiteY6" fmla="*/ 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775" h="584200">
                <a:moveTo>
                  <a:pt x="1374775" y="0"/>
                </a:moveTo>
                <a:lnTo>
                  <a:pt x="1216025" y="92075"/>
                </a:lnTo>
                <a:lnTo>
                  <a:pt x="1171575" y="434975"/>
                </a:lnTo>
                <a:lnTo>
                  <a:pt x="114300" y="409575"/>
                </a:lnTo>
                <a:lnTo>
                  <a:pt x="0" y="584200"/>
                </a:lnTo>
                <a:lnTo>
                  <a:pt x="1371600" y="577850"/>
                </a:lnTo>
                <a:cubicBezTo>
                  <a:pt x="1370542" y="385233"/>
                  <a:pt x="1372658" y="205317"/>
                  <a:pt x="1374775" y="0"/>
                </a:cubicBezTo>
                <a:close/>
              </a:path>
            </a:pathLst>
          </a:cu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1" name="Rechteck 650">
            <a:extLst>
              <a:ext uri="{FF2B5EF4-FFF2-40B4-BE49-F238E27FC236}">
                <a16:creationId xmlns:a16="http://schemas.microsoft.com/office/drawing/2014/main" id="{B1934838-46AB-3E43-AE77-BBAA1B88A603}"/>
              </a:ext>
            </a:extLst>
          </p:cNvPr>
          <p:cNvSpPr/>
          <p:nvPr/>
        </p:nvSpPr>
        <p:spPr>
          <a:xfrm>
            <a:off x="8115379" y="4153001"/>
            <a:ext cx="34229" cy="334987"/>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2" name="Rechteck 651">
            <a:extLst>
              <a:ext uri="{FF2B5EF4-FFF2-40B4-BE49-F238E27FC236}">
                <a16:creationId xmlns:a16="http://schemas.microsoft.com/office/drawing/2014/main" id="{7DAB7F1D-255A-8B4C-A397-2205F631CB2F}"/>
              </a:ext>
            </a:extLst>
          </p:cNvPr>
          <p:cNvSpPr/>
          <p:nvPr/>
        </p:nvSpPr>
        <p:spPr>
          <a:xfrm rot="5400000">
            <a:off x="7650687" y="4021517"/>
            <a:ext cx="34157" cy="895885"/>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53" name="Gruppieren 652">
            <a:extLst>
              <a:ext uri="{FF2B5EF4-FFF2-40B4-BE49-F238E27FC236}">
                <a16:creationId xmlns:a16="http://schemas.microsoft.com/office/drawing/2014/main" id="{22E687B0-2789-2A4B-9279-81975DCD6663}"/>
              </a:ext>
            </a:extLst>
          </p:cNvPr>
          <p:cNvGrpSpPr/>
          <p:nvPr/>
        </p:nvGrpSpPr>
        <p:grpSpPr>
          <a:xfrm>
            <a:off x="7016067" y="4312994"/>
            <a:ext cx="166291" cy="158400"/>
            <a:chOff x="2994338" y="2746927"/>
            <a:chExt cx="222113" cy="212017"/>
          </a:xfrm>
        </p:grpSpPr>
        <p:sp>
          <p:nvSpPr>
            <p:cNvPr id="1166" name="Oval 1165">
              <a:extLst>
                <a:ext uri="{FF2B5EF4-FFF2-40B4-BE49-F238E27FC236}">
                  <a16:creationId xmlns:a16="http://schemas.microsoft.com/office/drawing/2014/main" id="{837305B5-84C2-0342-BE5A-458435F01D6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7" name="Grafik 1166">
              <a:extLst>
                <a:ext uri="{FF2B5EF4-FFF2-40B4-BE49-F238E27FC236}">
                  <a16:creationId xmlns:a16="http://schemas.microsoft.com/office/drawing/2014/main" id="{30460DA5-AB2D-8748-8FC5-0203DA23E4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54" name="Gruppieren 653">
            <a:extLst>
              <a:ext uri="{FF2B5EF4-FFF2-40B4-BE49-F238E27FC236}">
                <a16:creationId xmlns:a16="http://schemas.microsoft.com/office/drawing/2014/main" id="{1DE35EC2-0736-E344-BB84-9914A1F19217}"/>
              </a:ext>
            </a:extLst>
          </p:cNvPr>
          <p:cNvGrpSpPr/>
          <p:nvPr/>
        </p:nvGrpSpPr>
        <p:grpSpPr>
          <a:xfrm>
            <a:off x="8204452" y="4366647"/>
            <a:ext cx="166291" cy="158400"/>
            <a:chOff x="2994338" y="2746927"/>
            <a:chExt cx="222113" cy="212017"/>
          </a:xfrm>
        </p:grpSpPr>
        <p:sp>
          <p:nvSpPr>
            <p:cNvPr id="1164" name="Oval 1163">
              <a:extLst>
                <a:ext uri="{FF2B5EF4-FFF2-40B4-BE49-F238E27FC236}">
                  <a16:creationId xmlns:a16="http://schemas.microsoft.com/office/drawing/2014/main" id="{D5A96ADB-ABCE-AD4A-B278-4266947B4CF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5" name="Grafik 1164">
              <a:extLst>
                <a:ext uri="{FF2B5EF4-FFF2-40B4-BE49-F238E27FC236}">
                  <a16:creationId xmlns:a16="http://schemas.microsoft.com/office/drawing/2014/main" id="{EE64ABC8-C880-AF4A-98E5-A5D322339B3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55" name="Gruppieren 654">
            <a:extLst>
              <a:ext uri="{FF2B5EF4-FFF2-40B4-BE49-F238E27FC236}">
                <a16:creationId xmlns:a16="http://schemas.microsoft.com/office/drawing/2014/main" id="{E968D490-E723-A54C-8B8E-6485E0B65EB3}"/>
              </a:ext>
            </a:extLst>
          </p:cNvPr>
          <p:cNvGrpSpPr/>
          <p:nvPr/>
        </p:nvGrpSpPr>
        <p:grpSpPr>
          <a:xfrm>
            <a:off x="8987951" y="1519021"/>
            <a:ext cx="85305" cy="81256"/>
            <a:chOff x="2994338" y="2746927"/>
            <a:chExt cx="222113" cy="212017"/>
          </a:xfrm>
        </p:grpSpPr>
        <p:sp>
          <p:nvSpPr>
            <p:cNvPr id="1162" name="Oval 1161">
              <a:extLst>
                <a:ext uri="{FF2B5EF4-FFF2-40B4-BE49-F238E27FC236}">
                  <a16:creationId xmlns:a16="http://schemas.microsoft.com/office/drawing/2014/main" id="{C22EE5EE-AF05-224A-BFAE-CDEEB631C11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3" name="Grafik 1162">
              <a:extLst>
                <a:ext uri="{FF2B5EF4-FFF2-40B4-BE49-F238E27FC236}">
                  <a16:creationId xmlns:a16="http://schemas.microsoft.com/office/drawing/2014/main" id="{E6144F15-49AB-1449-8110-96BDC5B1A3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56" name="Gruppieren 655">
            <a:extLst>
              <a:ext uri="{FF2B5EF4-FFF2-40B4-BE49-F238E27FC236}">
                <a16:creationId xmlns:a16="http://schemas.microsoft.com/office/drawing/2014/main" id="{C6AD453D-C2C2-9244-9B83-3E6A4C4FC938}"/>
              </a:ext>
            </a:extLst>
          </p:cNvPr>
          <p:cNvGrpSpPr/>
          <p:nvPr/>
        </p:nvGrpSpPr>
        <p:grpSpPr>
          <a:xfrm>
            <a:off x="8229157" y="1527047"/>
            <a:ext cx="85305" cy="81256"/>
            <a:chOff x="2994338" y="2746927"/>
            <a:chExt cx="222113" cy="212017"/>
          </a:xfrm>
        </p:grpSpPr>
        <p:sp>
          <p:nvSpPr>
            <p:cNvPr id="1160" name="Oval 1159">
              <a:extLst>
                <a:ext uri="{FF2B5EF4-FFF2-40B4-BE49-F238E27FC236}">
                  <a16:creationId xmlns:a16="http://schemas.microsoft.com/office/drawing/2014/main" id="{4AAEE935-89DF-D44C-9244-47294FBF392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1" name="Grafik 1160">
              <a:extLst>
                <a:ext uri="{FF2B5EF4-FFF2-40B4-BE49-F238E27FC236}">
                  <a16:creationId xmlns:a16="http://schemas.microsoft.com/office/drawing/2014/main" id="{039D6C8C-F7C8-E343-8172-6EA244A9A5B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57" name="Gruppieren 656">
            <a:extLst>
              <a:ext uri="{FF2B5EF4-FFF2-40B4-BE49-F238E27FC236}">
                <a16:creationId xmlns:a16="http://schemas.microsoft.com/office/drawing/2014/main" id="{B70A96E4-81BD-1A4C-BF10-0AA7F7D586FE}"/>
              </a:ext>
            </a:extLst>
          </p:cNvPr>
          <p:cNvGrpSpPr/>
          <p:nvPr/>
        </p:nvGrpSpPr>
        <p:grpSpPr>
          <a:xfrm>
            <a:off x="9823305" y="1838421"/>
            <a:ext cx="85305" cy="81256"/>
            <a:chOff x="2994338" y="2746927"/>
            <a:chExt cx="222113" cy="212017"/>
          </a:xfrm>
        </p:grpSpPr>
        <p:sp>
          <p:nvSpPr>
            <p:cNvPr id="1158" name="Oval 1157">
              <a:extLst>
                <a:ext uri="{FF2B5EF4-FFF2-40B4-BE49-F238E27FC236}">
                  <a16:creationId xmlns:a16="http://schemas.microsoft.com/office/drawing/2014/main" id="{AC60333E-D278-8B40-8947-BE36461F8E3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9" name="Grafik 1158">
              <a:extLst>
                <a:ext uri="{FF2B5EF4-FFF2-40B4-BE49-F238E27FC236}">
                  <a16:creationId xmlns:a16="http://schemas.microsoft.com/office/drawing/2014/main" id="{CFB422D9-1A44-A74C-8698-0F142B8677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58" name="Gruppieren 657">
            <a:extLst>
              <a:ext uri="{FF2B5EF4-FFF2-40B4-BE49-F238E27FC236}">
                <a16:creationId xmlns:a16="http://schemas.microsoft.com/office/drawing/2014/main" id="{E5E2B175-13F7-884B-9DC7-E1692D0CBE47}"/>
              </a:ext>
            </a:extLst>
          </p:cNvPr>
          <p:cNvGrpSpPr/>
          <p:nvPr/>
        </p:nvGrpSpPr>
        <p:grpSpPr>
          <a:xfrm>
            <a:off x="10871663" y="2527270"/>
            <a:ext cx="79190" cy="75432"/>
            <a:chOff x="2994338" y="2746927"/>
            <a:chExt cx="222113" cy="212017"/>
          </a:xfrm>
        </p:grpSpPr>
        <p:sp>
          <p:nvSpPr>
            <p:cNvPr id="1156" name="Oval 1155">
              <a:extLst>
                <a:ext uri="{FF2B5EF4-FFF2-40B4-BE49-F238E27FC236}">
                  <a16:creationId xmlns:a16="http://schemas.microsoft.com/office/drawing/2014/main" id="{57D8FB9C-84FF-9A43-A995-2B68441597B3}"/>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7" name="Grafik 1156">
              <a:extLst>
                <a:ext uri="{FF2B5EF4-FFF2-40B4-BE49-F238E27FC236}">
                  <a16:creationId xmlns:a16="http://schemas.microsoft.com/office/drawing/2014/main" id="{6B79A4F1-990A-734E-AAFA-68C4F8C4FDF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59" name="Gruppieren 658">
            <a:extLst>
              <a:ext uri="{FF2B5EF4-FFF2-40B4-BE49-F238E27FC236}">
                <a16:creationId xmlns:a16="http://schemas.microsoft.com/office/drawing/2014/main" id="{5CCDFB41-A68C-4B41-AA0F-C6D1F2C877F8}"/>
              </a:ext>
            </a:extLst>
          </p:cNvPr>
          <p:cNvGrpSpPr/>
          <p:nvPr/>
        </p:nvGrpSpPr>
        <p:grpSpPr>
          <a:xfrm>
            <a:off x="10778186" y="2527270"/>
            <a:ext cx="79190" cy="75432"/>
            <a:chOff x="2994338" y="2746927"/>
            <a:chExt cx="222113" cy="212017"/>
          </a:xfrm>
        </p:grpSpPr>
        <p:sp>
          <p:nvSpPr>
            <p:cNvPr id="1154" name="Oval 1153">
              <a:extLst>
                <a:ext uri="{FF2B5EF4-FFF2-40B4-BE49-F238E27FC236}">
                  <a16:creationId xmlns:a16="http://schemas.microsoft.com/office/drawing/2014/main" id="{407DE8EF-1146-3147-B7BE-B7D7CFA1BEB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5" name="Grafik 1154">
              <a:extLst>
                <a:ext uri="{FF2B5EF4-FFF2-40B4-BE49-F238E27FC236}">
                  <a16:creationId xmlns:a16="http://schemas.microsoft.com/office/drawing/2014/main" id="{3C0F8F0D-C89C-524F-BA4F-C0617F26AE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0" name="Gruppieren 659">
            <a:extLst>
              <a:ext uri="{FF2B5EF4-FFF2-40B4-BE49-F238E27FC236}">
                <a16:creationId xmlns:a16="http://schemas.microsoft.com/office/drawing/2014/main" id="{2A64919B-2DCE-EE46-A752-9EE1AD134526}"/>
              </a:ext>
            </a:extLst>
          </p:cNvPr>
          <p:cNvGrpSpPr/>
          <p:nvPr/>
        </p:nvGrpSpPr>
        <p:grpSpPr>
          <a:xfrm>
            <a:off x="10668211" y="2527270"/>
            <a:ext cx="79190" cy="75432"/>
            <a:chOff x="2994338" y="2746927"/>
            <a:chExt cx="222113" cy="212017"/>
          </a:xfrm>
        </p:grpSpPr>
        <p:sp>
          <p:nvSpPr>
            <p:cNvPr id="1152" name="Oval 1151">
              <a:extLst>
                <a:ext uri="{FF2B5EF4-FFF2-40B4-BE49-F238E27FC236}">
                  <a16:creationId xmlns:a16="http://schemas.microsoft.com/office/drawing/2014/main" id="{957BF605-9774-6E48-90A0-FA1968DE8FF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3" name="Grafik 1152">
              <a:extLst>
                <a:ext uri="{FF2B5EF4-FFF2-40B4-BE49-F238E27FC236}">
                  <a16:creationId xmlns:a16="http://schemas.microsoft.com/office/drawing/2014/main" id="{E2099B34-7E9A-0045-83EA-C3211D690E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1" name="Gruppieren 660">
            <a:extLst>
              <a:ext uri="{FF2B5EF4-FFF2-40B4-BE49-F238E27FC236}">
                <a16:creationId xmlns:a16="http://schemas.microsoft.com/office/drawing/2014/main" id="{76E97AC6-EC8C-2F45-8AE1-2E5B672939B1}"/>
              </a:ext>
            </a:extLst>
          </p:cNvPr>
          <p:cNvGrpSpPr/>
          <p:nvPr/>
        </p:nvGrpSpPr>
        <p:grpSpPr>
          <a:xfrm>
            <a:off x="10191347" y="1765229"/>
            <a:ext cx="85305" cy="81256"/>
            <a:chOff x="2994338" y="2746927"/>
            <a:chExt cx="222113" cy="212017"/>
          </a:xfrm>
        </p:grpSpPr>
        <p:sp>
          <p:nvSpPr>
            <p:cNvPr id="1150" name="Oval 1149">
              <a:extLst>
                <a:ext uri="{FF2B5EF4-FFF2-40B4-BE49-F238E27FC236}">
                  <a16:creationId xmlns:a16="http://schemas.microsoft.com/office/drawing/2014/main" id="{95705249-2C9E-7D42-94DD-07E7E7B2F2A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1" name="Grafik 1150">
              <a:extLst>
                <a:ext uri="{FF2B5EF4-FFF2-40B4-BE49-F238E27FC236}">
                  <a16:creationId xmlns:a16="http://schemas.microsoft.com/office/drawing/2014/main" id="{429A59F1-C197-874D-BD85-8B37BC4A20D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2" name="Gruppieren 661">
            <a:extLst>
              <a:ext uri="{FF2B5EF4-FFF2-40B4-BE49-F238E27FC236}">
                <a16:creationId xmlns:a16="http://schemas.microsoft.com/office/drawing/2014/main" id="{8F5F13F8-0AF1-2C44-A9AB-ADAF42CC853F}"/>
              </a:ext>
            </a:extLst>
          </p:cNvPr>
          <p:cNvGrpSpPr/>
          <p:nvPr/>
        </p:nvGrpSpPr>
        <p:grpSpPr>
          <a:xfrm>
            <a:off x="8744721" y="2641154"/>
            <a:ext cx="79190" cy="75432"/>
            <a:chOff x="2994338" y="2746927"/>
            <a:chExt cx="222113" cy="212017"/>
          </a:xfrm>
        </p:grpSpPr>
        <p:sp>
          <p:nvSpPr>
            <p:cNvPr id="1148" name="Oval 1147">
              <a:extLst>
                <a:ext uri="{FF2B5EF4-FFF2-40B4-BE49-F238E27FC236}">
                  <a16:creationId xmlns:a16="http://schemas.microsoft.com/office/drawing/2014/main" id="{0C21E1B0-40CB-6246-8A9A-9BD3A509639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9" name="Grafik 1148">
              <a:extLst>
                <a:ext uri="{FF2B5EF4-FFF2-40B4-BE49-F238E27FC236}">
                  <a16:creationId xmlns:a16="http://schemas.microsoft.com/office/drawing/2014/main" id="{1ECAA881-356D-C340-90CA-3C62AC51C72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3" name="Gruppieren 662">
            <a:extLst>
              <a:ext uri="{FF2B5EF4-FFF2-40B4-BE49-F238E27FC236}">
                <a16:creationId xmlns:a16="http://schemas.microsoft.com/office/drawing/2014/main" id="{663409F0-DDA6-9840-AD38-33496A112434}"/>
              </a:ext>
            </a:extLst>
          </p:cNvPr>
          <p:cNvGrpSpPr/>
          <p:nvPr/>
        </p:nvGrpSpPr>
        <p:grpSpPr>
          <a:xfrm>
            <a:off x="9390088" y="3987278"/>
            <a:ext cx="166291" cy="158400"/>
            <a:chOff x="2994338" y="2746927"/>
            <a:chExt cx="222113" cy="212017"/>
          </a:xfrm>
        </p:grpSpPr>
        <p:sp>
          <p:nvSpPr>
            <p:cNvPr id="1146" name="Oval 1145">
              <a:extLst>
                <a:ext uri="{FF2B5EF4-FFF2-40B4-BE49-F238E27FC236}">
                  <a16:creationId xmlns:a16="http://schemas.microsoft.com/office/drawing/2014/main" id="{5577276B-A951-3D46-9FBB-5D069B624DC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7" name="Grafik 1146">
              <a:extLst>
                <a:ext uri="{FF2B5EF4-FFF2-40B4-BE49-F238E27FC236}">
                  <a16:creationId xmlns:a16="http://schemas.microsoft.com/office/drawing/2014/main" id="{19B798D7-6CEC-334D-8B7D-F784FC5844B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4" name="Gruppieren 663">
            <a:extLst>
              <a:ext uri="{FF2B5EF4-FFF2-40B4-BE49-F238E27FC236}">
                <a16:creationId xmlns:a16="http://schemas.microsoft.com/office/drawing/2014/main" id="{EB970B25-03E5-184B-8B4F-2308A5803999}"/>
              </a:ext>
            </a:extLst>
          </p:cNvPr>
          <p:cNvGrpSpPr/>
          <p:nvPr/>
        </p:nvGrpSpPr>
        <p:grpSpPr>
          <a:xfrm>
            <a:off x="9139896" y="3005071"/>
            <a:ext cx="166291" cy="158400"/>
            <a:chOff x="2994338" y="2746927"/>
            <a:chExt cx="222113" cy="212017"/>
          </a:xfrm>
        </p:grpSpPr>
        <p:sp>
          <p:nvSpPr>
            <p:cNvPr id="1144" name="Oval 1143">
              <a:extLst>
                <a:ext uri="{FF2B5EF4-FFF2-40B4-BE49-F238E27FC236}">
                  <a16:creationId xmlns:a16="http://schemas.microsoft.com/office/drawing/2014/main" id="{FAB88B66-6203-AA45-852E-BF44F7FDA44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5" name="Grafik 1144">
              <a:extLst>
                <a:ext uri="{FF2B5EF4-FFF2-40B4-BE49-F238E27FC236}">
                  <a16:creationId xmlns:a16="http://schemas.microsoft.com/office/drawing/2014/main" id="{049AB3D2-C097-C947-A8DC-495E6E8910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5" name="Gruppieren 664">
            <a:extLst>
              <a:ext uri="{FF2B5EF4-FFF2-40B4-BE49-F238E27FC236}">
                <a16:creationId xmlns:a16="http://schemas.microsoft.com/office/drawing/2014/main" id="{83DFC11B-E397-C844-9E5C-13061A7EC820}"/>
              </a:ext>
            </a:extLst>
          </p:cNvPr>
          <p:cNvGrpSpPr/>
          <p:nvPr/>
        </p:nvGrpSpPr>
        <p:grpSpPr>
          <a:xfrm>
            <a:off x="7030720" y="1522069"/>
            <a:ext cx="166291" cy="158400"/>
            <a:chOff x="2994338" y="2746927"/>
            <a:chExt cx="222113" cy="212017"/>
          </a:xfrm>
        </p:grpSpPr>
        <p:sp>
          <p:nvSpPr>
            <p:cNvPr id="1142" name="Oval 1141">
              <a:extLst>
                <a:ext uri="{FF2B5EF4-FFF2-40B4-BE49-F238E27FC236}">
                  <a16:creationId xmlns:a16="http://schemas.microsoft.com/office/drawing/2014/main" id="{F5417761-282B-704B-9C64-37B23A8D0E9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3" name="Grafik 1142">
              <a:extLst>
                <a:ext uri="{FF2B5EF4-FFF2-40B4-BE49-F238E27FC236}">
                  <a16:creationId xmlns:a16="http://schemas.microsoft.com/office/drawing/2014/main" id="{896BB58A-8BED-9B47-8DEF-9E5924C816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6" name="Gruppieren 665">
            <a:extLst>
              <a:ext uri="{FF2B5EF4-FFF2-40B4-BE49-F238E27FC236}">
                <a16:creationId xmlns:a16="http://schemas.microsoft.com/office/drawing/2014/main" id="{5EA1BDD0-06FA-DC43-8A44-8F2BE9109B05}"/>
              </a:ext>
            </a:extLst>
          </p:cNvPr>
          <p:cNvGrpSpPr/>
          <p:nvPr/>
        </p:nvGrpSpPr>
        <p:grpSpPr>
          <a:xfrm>
            <a:off x="7363594" y="1840298"/>
            <a:ext cx="79190" cy="75432"/>
            <a:chOff x="2994338" y="2746927"/>
            <a:chExt cx="222113" cy="212017"/>
          </a:xfrm>
        </p:grpSpPr>
        <p:sp>
          <p:nvSpPr>
            <p:cNvPr id="1140" name="Oval 1139">
              <a:extLst>
                <a:ext uri="{FF2B5EF4-FFF2-40B4-BE49-F238E27FC236}">
                  <a16:creationId xmlns:a16="http://schemas.microsoft.com/office/drawing/2014/main" id="{4F03A432-EB6B-FD4D-936A-BEB8A326A5C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1" name="Grafik 1140">
              <a:extLst>
                <a:ext uri="{FF2B5EF4-FFF2-40B4-BE49-F238E27FC236}">
                  <a16:creationId xmlns:a16="http://schemas.microsoft.com/office/drawing/2014/main" id="{3720D522-2FAC-204E-8151-213BC27C757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7" name="Gruppieren 666">
            <a:extLst>
              <a:ext uri="{FF2B5EF4-FFF2-40B4-BE49-F238E27FC236}">
                <a16:creationId xmlns:a16="http://schemas.microsoft.com/office/drawing/2014/main" id="{B19B9BDB-696F-9B41-840E-CB4B9DD02220}"/>
              </a:ext>
            </a:extLst>
          </p:cNvPr>
          <p:cNvGrpSpPr/>
          <p:nvPr/>
        </p:nvGrpSpPr>
        <p:grpSpPr>
          <a:xfrm>
            <a:off x="7396183" y="1530432"/>
            <a:ext cx="79190" cy="75432"/>
            <a:chOff x="2994338" y="2746927"/>
            <a:chExt cx="222113" cy="212017"/>
          </a:xfrm>
        </p:grpSpPr>
        <p:sp>
          <p:nvSpPr>
            <p:cNvPr id="1138" name="Oval 1137">
              <a:extLst>
                <a:ext uri="{FF2B5EF4-FFF2-40B4-BE49-F238E27FC236}">
                  <a16:creationId xmlns:a16="http://schemas.microsoft.com/office/drawing/2014/main" id="{CA9EFCDB-7397-1D47-8AC4-687D4165B8D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9" name="Grafik 1138">
              <a:extLst>
                <a:ext uri="{FF2B5EF4-FFF2-40B4-BE49-F238E27FC236}">
                  <a16:creationId xmlns:a16="http://schemas.microsoft.com/office/drawing/2014/main" id="{F0E98E4D-1960-B546-87DA-C44B1DD96F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668" name="Rechteck 667">
            <a:extLst>
              <a:ext uri="{FF2B5EF4-FFF2-40B4-BE49-F238E27FC236}">
                <a16:creationId xmlns:a16="http://schemas.microsoft.com/office/drawing/2014/main" id="{F69A61FF-C503-7442-8189-EFCB84F00504}"/>
              </a:ext>
            </a:extLst>
          </p:cNvPr>
          <p:cNvSpPr/>
          <p:nvPr/>
        </p:nvSpPr>
        <p:spPr>
          <a:xfrm>
            <a:off x="7384715" y="2980554"/>
            <a:ext cx="701703" cy="618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69" name="Gruppieren 668">
            <a:extLst>
              <a:ext uri="{FF2B5EF4-FFF2-40B4-BE49-F238E27FC236}">
                <a16:creationId xmlns:a16="http://schemas.microsoft.com/office/drawing/2014/main" id="{FC0981A4-6CA8-C84B-9510-72407A5C0696}"/>
              </a:ext>
            </a:extLst>
          </p:cNvPr>
          <p:cNvGrpSpPr/>
          <p:nvPr/>
        </p:nvGrpSpPr>
        <p:grpSpPr>
          <a:xfrm>
            <a:off x="8003271" y="3335171"/>
            <a:ext cx="166291" cy="158400"/>
            <a:chOff x="2994338" y="2746927"/>
            <a:chExt cx="222113" cy="212017"/>
          </a:xfrm>
        </p:grpSpPr>
        <p:sp>
          <p:nvSpPr>
            <p:cNvPr id="1136" name="Oval 1135">
              <a:extLst>
                <a:ext uri="{FF2B5EF4-FFF2-40B4-BE49-F238E27FC236}">
                  <a16:creationId xmlns:a16="http://schemas.microsoft.com/office/drawing/2014/main" id="{30FEE767-5130-4045-8CC1-12D76DE84D9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7" name="Grafik 1136">
              <a:extLst>
                <a:ext uri="{FF2B5EF4-FFF2-40B4-BE49-F238E27FC236}">
                  <a16:creationId xmlns:a16="http://schemas.microsoft.com/office/drawing/2014/main" id="{135C792A-C58D-D844-A1DF-B615A6D47B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670" name="Grafik 669">
            <a:extLst>
              <a:ext uri="{FF2B5EF4-FFF2-40B4-BE49-F238E27FC236}">
                <a16:creationId xmlns:a16="http://schemas.microsoft.com/office/drawing/2014/main" id="{C78A5F16-95FE-134A-A391-499EEB0F11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7653174" y="2905597"/>
            <a:ext cx="174203" cy="423955"/>
          </a:xfrm>
          <a:prstGeom prst="rect">
            <a:avLst/>
          </a:prstGeom>
        </p:spPr>
      </p:pic>
      <p:pic>
        <p:nvPicPr>
          <p:cNvPr id="671" name="Grafik 670">
            <a:extLst>
              <a:ext uri="{FF2B5EF4-FFF2-40B4-BE49-F238E27FC236}">
                <a16:creationId xmlns:a16="http://schemas.microsoft.com/office/drawing/2014/main" id="{B8FD9668-42C5-2A47-8743-F237744F4E3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7653174" y="3241450"/>
            <a:ext cx="174203" cy="423955"/>
          </a:xfrm>
          <a:prstGeom prst="rect">
            <a:avLst/>
          </a:prstGeom>
        </p:spPr>
      </p:pic>
      <p:sp>
        <p:nvSpPr>
          <p:cNvPr id="672" name="Oval 671">
            <a:extLst>
              <a:ext uri="{FF2B5EF4-FFF2-40B4-BE49-F238E27FC236}">
                <a16:creationId xmlns:a16="http://schemas.microsoft.com/office/drawing/2014/main" id="{52A5E8A3-2018-894D-8826-4D109BC304B0}"/>
              </a:ext>
            </a:extLst>
          </p:cNvPr>
          <p:cNvSpPr/>
          <p:nvPr/>
        </p:nvSpPr>
        <p:spPr>
          <a:xfrm>
            <a:off x="7619582" y="3242499"/>
            <a:ext cx="249381" cy="92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3" name="Rechteck 672">
            <a:extLst>
              <a:ext uri="{FF2B5EF4-FFF2-40B4-BE49-F238E27FC236}">
                <a16:creationId xmlns:a16="http://schemas.microsoft.com/office/drawing/2014/main" id="{940215F1-DD92-714E-9876-E32B4B91C215}"/>
              </a:ext>
            </a:extLst>
          </p:cNvPr>
          <p:cNvSpPr/>
          <p:nvPr/>
        </p:nvSpPr>
        <p:spPr>
          <a:xfrm>
            <a:off x="7935941" y="4999007"/>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4" name="Rechteck 673">
            <a:extLst>
              <a:ext uri="{FF2B5EF4-FFF2-40B4-BE49-F238E27FC236}">
                <a16:creationId xmlns:a16="http://schemas.microsoft.com/office/drawing/2014/main" id="{994807E3-585B-044A-8B66-EFF723EE0D25}"/>
              </a:ext>
            </a:extLst>
          </p:cNvPr>
          <p:cNvSpPr/>
          <p:nvPr/>
        </p:nvSpPr>
        <p:spPr>
          <a:xfrm>
            <a:off x="7109841" y="4999007"/>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5" name="Rechteck 674">
            <a:extLst>
              <a:ext uri="{FF2B5EF4-FFF2-40B4-BE49-F238E27FC236}">
                <a16:creationId xmlns:a16="http://schemas.microsoft.com/office/drawing/2014/main" id="{DFCEFE44-9FAC-AD41-B17D-92C02763AD82}"/>
              </a:ext>
            </a:extLst>
          </p:cNvPr>
          <p:cNvSpPr/>
          <p:nvPr/>
        </p:nvSpPr>
        <p:spPr>
          <a:xfrm>
            <a:off x="8732025" y="4878849"/>
            <a:ext cx="604864" cy="26642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76" name="Rechteck 675">
            <a:extLst>
              <a:ext uri="{FF2B5EF4-FFF2-40B4-BE49-F238E27FC236}">
                <a16:creationId xmlns:a16="http://schemas.microsoft.com/office/drawing/2014/main" id="{20BF7ED5-C3BA-7A40-940C-C2470E34394D}"/>
              </a:ext>
            </a:extLst>
          </p:cNvPr>
          <p:cNvSpPr/>
          <p:nvPr/>
        </p:nvSpPr>
        <p:spPr>
          <a:xfrm>
            <a:off x="9760247" y="5002823"/>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77" name="Gruppieren 676">
            <a:extLst>
              <a:ext uri="{FF2B5EF4-FFF2-40B4-BE49-F238E27FC236}">
                <a16:creationId xmlns:a16="http://schemas.microsoft.com/office/drawing/2014/main" id="{31D0542B-0F11-7B4B-8342-9A758E849AE2}"/>
              </a:ext>
            </a:extLst>
          </p:cNvPr>
          <p:cNvGrpSpPr/>
          <p:nvPr/>
        </p:nvGrpSpPr>
        <p:grpSpPr>
          <a:xfrm>
            <a:off x="7756390" y="3251869"/>
            <a:ext cx="79190" cy="75432"/>
            <a:chOff x="2994338" y="2746927"/>
            <a:chExt cx="222113" cy="212017"/>
          </a:xfrm>
        </p:grpSpPr>
        <p:sp>
          <p:nvSpPr>
            <p:cNvPr id="1134" name="Oval 1133">
              <a:extLst>
                <a:ext uri="{FF2B5EF4-FFF2-40B4-BE49-F238E27FC236}">
                  <a16:creationId xmlns:a16="http://schemas.microsoft.com/office/drawing/2014/main" id="{6F09C6CC-5947-9B42-B44C-62EEA9B6E41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5" name="Grafik 1134">
              <a:extLst>
                <a:ext uri="{FF2B5EF4-FFF2-40B4-BE49-F238E27FC236}">
                  <a16:creationId xmlns:a16="http://schemas.microsoft.com/office/drawing/2014/main" id="{112EEEC9-19E9-1244-BD2D-52E7171636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78" name="Gruppieren 677">
            <a:extLst>
              <a:ext uri="{FF2B5EF4-FFF2-40B4-BE49-F238E27FC236}">
                <a16:creationId xmlns:a16="http://schemas.microsoft.com/office/drawing/2014/main" id="{77057946-02F8-AC4E-BF7C-FADB278C69E7}"/>
              </a:ext>
            </a:extLst>
          </p:cNvPr>
          <p:cNvGrpSpPr/>
          <p:nvPr/>
        </p:nvGrpSpPr>
        <p:grpSpPr>
          <a:xfrm>
            <a:off x="8156918" y="4529030"/>
            <a:ext cx="166291" cy="158400"/>
            <a:chOff x="2994338" y="2746927"/>
            <a:chExt cx="222113" cy="212017"/>
          </a:xfrm>
        </p:grpSpPr>
        <p:sp>
          <p:nvSpPr>
            <p:cNvPr id="1132" name="Oval 1131">
              <a:extLst>
                <a:ext uri="{FF2B5EF4-FFF2-40B4-BE49-F238E27FC236}">
                  <a16:creationId xmlns:a16="http://schemas.microsoft.com/office/drawing/2014/main" id="{B1ADFE5D-C0CB-194E-ADFA-11CDC3A4854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3" name="Grafik 1132">
              <a:extLst>
                <a:ext uri="{FF2B5EF4-FFF2-40B4-BE49-F238E27FC236}">
                  <a16:creationId xmlns:a16="http://schemas.microsoft.com/office/drawing/2014/main" id="{D18497F5-D1A3-C348-850D-25922547C34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79" name="Gruppieren 678">
            <a:extLst>
              <a:ext uri="{FF2B5EF4-FFF2-40B4-BE49-F238E27FC236}">
                <a16:creationId xmlns:a16="http://schemas.microsoft.com/office/drawing/2014/main" id="{07D2019F-DC42-7D48-BC71-2E4D63FFB42E}"/>
              </a:ext>
            </a:extLst>
          </p:cNvPr>
          <p:cNvGrpSpPr/>
          <p:nvPr/>
        </p:nvGrpSpPr>
        <p:grpSpPr>
          <a:xfrm>
            <a:off x="9182929" y="5180845"/>
            <a:ext cx="166291" cy="158400"/>
            <a:chOff x="2994338" y="2746927"/>
            <a:chExt cx="222113" cy="212017"/>
          </a:xfrm>
        </p:grpSpPr>
        <p:sp>
          <p:nvSpPr>
            <p:cNvPr id="1130" name="Oval 1129">
              <a:extLst>
                <a:ext uri="{FF2B5EF4-FFF2-40B4-BE49-F238E27FC236}">
                  <a16:creationId xmlns:a16="http://schemas.microsoft.com/office/drawing/2014/main" id="{79F498C0-70B0-BF4B-AC5D-104470E2906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1" name="Grafik 1130">
              <a:extLst>
                <a:ext uri="{FF2B5EF4-FFF2-40B4-BE49-F238E27FC236}">
                  <a16:creationId xmlns:a16="http://schemas.microsoft.com/office/drawing/2014/main" id="{6E569C1D-7971-5849-BC49-A3993212EB1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0" name="Gruppieren 679">
            <a:extLst>
              <a:ext uri="{FF2B5EF4-FFF2-40B4-BE49-F238E27FC236}">
                <a16:creationId xmlns:a16="http://schemas.microsoft.com/office/drawing/2014/main" id="{E134D3F5-38AD-E749-B3A5-3A01F66D9000}"/>
              </a:ext>
            </a:extLst>
          </p:cNvPr>
          <p:cNvGrpSpPr/>
          <p:nvPr/>
        </p:nvGrpSpPr>
        <p:grpSpPr>
          <a:xfrm>
            <a:off x="10371397" y="4997291"/>
            <a:ext cx="166291" cy="158400"/>
            <a:chOff x="2994338" y="2746927"/>
            <a:chExt cx="222113" cy="212017"/>
          </a:xfrm>
        </p:grpSpPr>
        <p:sp>
          <p:nvSpPr>
            <p:cNvPr id="1128" name="Oval 1127">
              <a:extLst>
                <a:ext uri="{FF2B5EF4-FFF2-40B4-BE49-F238E27FC236}">
                  <a16:creationId xmlns:a16="http://schemas.microsoft.com/office/drawing/2014/main" id="{D6A01913-1EDD-2B4C-9F33-1C821CD8EC2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9" name="Grafik 1128">
              <a:extLst>
                <a:ext uri="{FF2B5EF4-FFF2-40B4-BE49-F238E27FC236}">
                  <a16:creationId xmlns:a16="http://schemas.microsoft.com/office/drawing/2014/main" id="{3E74A522-3386-3D4D-A1CA-8DD157C584D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1" name="Gruppieren 680">
            <a:extLst>
              <a:ext uri="{FF2B5EF4-FFF2-40B4-BE49-F238E27FC236}">
                <a16:creationId xmlns:a16="http://schemas.microsoft.com/office/drawing/2014/main" id="{34636117-93CC-A04B-8497-762A93AD9915}"/>
              </a:ext>
            </a:extLst>
          </p:cNvPr>
          <p:cNvGrpSpPr/>
          <p:nvPr/>
        </p:nvGrpSpPr>
        <p:grpSpPr>
          <a:xfrm>
            <a:off x="10371397" y="5772043"/>
            <a:ext cx="166291" cy="158400"/>
            <a:chOff x="2994338" y="2746927"/>
            <a:chExt cx="222113" cy="212017"/>
          </a:xfrm>
        </p:grpSpPr>
        <p:sp>
          <p:nvSpPr>
            <p:cNvPr id="1126" name="Oval 1125">
              <a:extLst>
                <a:ext uri="{FF2B5EF4-FFF2-40B4-BE49-F238E27FC236}">
                  <a16:creationId xmlns:a16="http://schemas.microsoft.com/office/drawing/2014/main" id="{168CDAA8-379F-AF4F-B3DC-79FA197A4C1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7" name="Grafik 1126">
              <a:extLst>
                <a:ext uri="{FF2B5EF4-FFF2-40B4-BE49-F238E27FC236}">
                  <a16:creationId xmlns:a16="http://schemas.microsoft.com/office/drawing/2014/main" id="{ABB02263-2A79-FF4F-B4C5-F9AD7F0F08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2" name="Gruppieren 681">
            <a:extLst>
              <a:ext uri="{FF2B5EF4-FFF2-40B4-BE49-F238E27FC236}">
                <a16:creationId xmlns:a16="http://schemas.microsoft.com/office/drawing/2014/main" id="{562738BF-5E7E-3E4D-B8C5-BF3FA0A0C7F6}"/>
              </a:ext>
            </a:extLst>
          </p:cNvPr>
          <p:cNvGrpSpPr/>
          <p:nvPr/>
        </p:nvGrpSpPr>
        <p:grpSpPr>
          <a:xfrm>
            <a:off x="9695659" y="1527047"/>
            <a:ext cx="85305" cy="81256"/>
            <a:chOff x="2994338" y="2746927"/>
            <a:chExt cx="222113" cy="212017"/>
          </a:xfrm>
        </p:grpSpPr>
        <p:sp>
          <p:nvSpPr>
            <p:cNvPr id="1124" name="Oval 1123">
              <a:extLst>
                <a:ext uri="{FF2B5EF4-FFF2-40B4-BE49-F238E27FC236}">
                  <a16:creationId xmlns:a16="http://schemas.microsoft.com/office/drawing/2014/main" id="{FA6364CD-C63B-9E45-B31C-95F529C2622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5" name="Grafik 1124">
              <a:extLst>
                <a:ext uri="{FF2B5EF4-FFF2-40B4-BE49-F238E27FC236}">
                  <a16:creationId xmlns:a16="http://schemas.microsoft.com/office/drawing/2014/main" id="{2084A023-1632-AF45-BFB1-F38BA9365B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683" name="Oval 682">
            <a:extLst>
              <a:ext uri="{FF2B5EF4-FFF2-40B4-BE49-F238E27FC236}">
                <a16:creationId xmlns:a16="http://schemas.microsoft.com/office/drawing/2014/main" id="{A8D31156-9A87-E446-8505-A8F28046A0E2}"/>
              </a:ext>
            </a:extLst>
          </p:cNvPr>
          <p:cNvSpPr/>
          <p:nvPr/>
        </p:nvSpPr>
        <p:spPr>
          <a:xfrm>
            <a:off x="10415993" y="2536807"/>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4" name="Oval 683">
            <a:extLst>
              <a:ext uri="{FF2B5EF4-FFF2-40B4-BE49-F238E27FC236}">
                <a16:creationId xmlns:a16="http://schemas.microsoft.com/office/drawing/2014/main" id="{B698725B-FDDA-E443-8EC7-9BA9353A2EB2}"/>
              </a:ext>
            </a:extLst>
          </p:cNvPr>
          <p:cNvSpPr/>
          <p:nvPr/>
        </p:nvSpPr>
        <p:spPr>
          <a:xfrm>
            <a:off x="10328029" y="2536807"/>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5" name="Oval 684">
            <a:extLst>
              <a:ext uri="{FF2B5EF4-FFF2-40B4-BE49-F238E27FC236}">
                <a16:creationId xmlns:a16="http://schemas.microsoft.com/office/drawing/2014/main" id="{C57225AA-3AA8-1141-BE9A-E72935F3EB83}"/>
              </a:ext>
            </a:extLst>
          </p:cNvPr>
          <p:cNvSpPr/>
          <p:nvPr/>
        </p:nvSpPr>
        <p:spPr>
          <a:xfrm>
            <a:off x="10236240" y="2536807"/>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6" name="Oval 685">
            <a:extLst>
              <a:ext uri="{FF2B5EF4-FFF2-40B4-BE49-F238E27FC236}">
                <a16:creationId xmlns:a16="http://schemas.microsoft.com/office/drawing/2014/main" id="{EE78281E-9BE1-5E45-8C2F-37368C5E7188}"/>
              </a:ext>
            </a:extLst>
          </p:cNvPr>
          <p:cNvSpPr/>
          <p:nvPr/>
        </p:nvSpPr>
        <p:spPr>
          <a:xfrm>
            <a:off x="10496308" y="2536807"/>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7" name="Rechteck 686">
            <a:extLst>
              <a:ext uri="{FF2B5EF4-FFF2-40B4-BE49-F238E27FC236}">
                <a16:creationId xmlns:a16="http://schemas.microsoft.com/office/drawing/2014/main" id="{B1ECFC79-0BB8-9C42-A1A4-0EB487FC9DA9}"/>
              </a:ext>
            </a:extLst>
          </p:cNvPr>
          <p:cNvSpPr/>
          <p:nvPr/>
        </p:nvSpPr>
        <p:spPr>
          <a:xfrm>
            <a:off x="8204453" y="2509179"/>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8" name="Rechteck 687">
            <a:extLst>
              <a:ext uri="{FF2B5EF4-FFF2-40B4-BE49-F238E27FC236}">
                <a16:creationId xmlns:a16="http://schemas.microsoft.com/office/drawing/2014/main" id="{D025ECE0-7C40-754A-8A90-2F4D88C50CBC}"/>
              </a:ext>
            </a:extLst>
          </p:cNvPr>
          <p:cNvSpPr/>
          <p:nvPr/>
        </p:nvSpPr>
        <p:spPr>
          <a:xfrm>
            <a:off x="8338311"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89" name="Rechteck 688">
            <a:extLst>
              <a:ext uri="{FF2B5EF4-FFF2-40B4-BE49-F238E27FC236}">
                <a16:creationId xmlns:a16="http://schemas.microsoft.com/office/drawing/2014/main" id="{6C0EE498-179B-E345-AFA5-726C88EC405F}"/>
              </a:ext>
            </a:extLst>
          </p:cNvPr>
          <p:cNvSpPr/>
          <p:nvPr/>
        </p:nvSpPr>
        <p:spPr>
          <a:xfrm>
            <a:off x="8472171"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0" name="Rechteck 689">
            <a:extLst>
              <a:ext uri="{FF2B5EF4-FFF2-40B4-BE49-F238E27FC236}">
                <a16:creationId xmlns:a16="http://schemas.microsoft.com/office/drawing/2014/main" id="{945CAD90-D5E7-9C49-9688-F63969DEF50B}"/>
              </a:ext>
            </a:extLst>
          </p:cNvPr>
          <p:cNvSpPr/>
          <p:nvPr/>
        </p:nvSpPr>
        <p:spPr>
          <a:xfrm>
            <a:off x="8606029"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1" name="Rechteck 690">
            <a:extLst>
              <a:ext uri="{FF2B5EF4-FFF2-40B4-BE49-F238E27FC236}">
                <a16:creationId xmlns:a16="http://schemas.microsoft.com/office/drawing/2014/main" id="{4C6702DF-AB1B-E846-B6B5-B986D22EBA50}"/>
              </a:ext>
            </a:extLst>
          </p:cNvPr>
          <p:cNvSpPr/>
          <p:nvPr/>
        </p:nvSpPr>
        <p:spPr>
          <a:xfrm>
            <a:off x="8739888"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2" name="Rechteck 691">
            <a:extLst>
              <a:ext uri="{FF2B5EF4-FFF2-40B4-BE49-F238E27FC236}">
                <a16:creationId xmlns:a16="http://schemas.microsoft.com/office/drawing/2014/main" id="{BD4C07E6-0400-104C-8B77-841A470E2C3C}"/>
              </a:ext>
            </a:extLst>
          </p:cNvPr>
          <p:cNvSpPr/>
          <p:nvPr/>
        </p:nvSpPr>
        <p:spPr>
          <a:xfrm>
            <a:off x="8873747"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3" name="Rechteck 692">
            <a:extLst>
              <a:ext uri="{FF2B5EF4-FFF2-40B4-BE49-F238E27FC236}">
                <a16:creationId xmlns:a16="http://schemas.microsoft.com/office/drawing/2014/main" id="{6B3F2AC4-E23D-A74D-B2B4-DFAFDD06305B}"/>
              </a:ext>
            </a:extLst>
          </p:cNvPr>
          <p:cNvSpPr/>
          <p:nvPr/>
        </p:nvSpPr>
        <p:spPr>
          <a:xfrm>
            <a:off x="9007606"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4" name="Rechteck 693">
            <a:extLst>
              <a:ext uri="{FF2B5EF4-FFF2-40B4-BE49-F238E27FC236}">
                <a16:creationId xmlns:a16="http://schemas.microsoft.com/office/drawing/2014/main" id="{7D6FBA2F-80C8-3540-9F17-3B9727B8AD50}"/>
              </a:ext>
            </a:extLst>
          </p:cNvPr>
          <p:cNvSpPr/>
          <p:nvPr/>
        </p:nvSpPr>
        <p:spPr>
          <a:xfrm>
            <a:off x="9141465"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5" name="Rechteck 694">
            <a:extLst>
              <a:ext uri="{FF2B5EF4-FFF2-40B4-BE49-F238E27FC236}">
                <a16:creationId xmlns:a16="http://schemas.microsoft.com/office/drawing/2014/main" id="{F3054868-471A-9046-8580-E74ADEB930AB}"/>
              </a:ext>
            </a:extLst>
          </p:cNvPr>
          <p:cNvSpPr/>
          <p:nvPr/>
        </p:nvSpPr>
        <p:spPr>
          <a:xfrm>
            <a:off x="9275323"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96" name="Rechteck 695">
            <a:extLst>
              <a:ext uri="{FF2B5EF4-FFF2-40B4-BE49-F238E27FC236}">
                <a16:creationId xmlns:a16="http://schemas.microsoft.com/office/drawing/2014/main" id="{11DA0456-8EB5-214E-98E9-AA6E59427A19}"/>
              </a:ext>
            </a:extLst>
          </p:cNvPr>
          <p:cNvSpPr/>
          <p:nvPr/>
        </p:nvSpPr>
        <p:spPr>
          <a:xfrm>
            <a:off x="9409182"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97" name="Gruppieren 696">
            <a:extLst>
              <a:ext uri="{FF2B5EF4-FFF2-40B4-BE49-F238E27FC236}">
                <a16:creationId xmlns:a16="http://schemas.microsoft.com/office/drawing/2014/main" id="{AD6F68A4-2C74-F340-A359-31006B08DA07}"/>
              </a:ext>
            </a:extLst>
          </p:cNvPr>
          <p:cNvGrpSpPr/>
          <p:nvPr/>
        </p:nvGrpSpPr>
        <p:grpSpPr>
          <a:xfrm>
            <a:off x="9431761" y="2640932"/>
            <a:ext cx="85305" cy="81256"/>
            <a:chOff x="2994338" y="2746927"/>
            <a:chExt cx="222113" cy="212017"/>
          </a:xfrm>
        </p:grpSpPr>
        <p:sp>
          <p:nvSpPr>
            <p:cNvPr id="1122" name="Oval 1121">
              <a:extLst>
                <a:ext uri="{FF2B5EF4-FFF2-40B4-BE49-F238E27FC236}">
                  <a16:creationId xmlns:a16="http://schemas.microsoft.com/office/drawing/2014/main" id="{4C0CC402-3691-8341-9D9F-A1899E62445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3" name="Grafik 1122">
              <a:extLst>
                <a:ext uri="{FF2B5EF4-FFF2-40B4-BE49-F238E27FC236}">
                  <a16:creationId xmlns:a16="http://schemas.microsoft.com/office/drawing/2014/main" id="{994FAD89-22F4-494B-934E-510A4A30E2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98" name="Gruppieren 697">
            <a:extLst>
              <a:ext uri="{FF2B5EF4-FFF2-40B4-BE49-F238E27FC236}">
                <a16:creationId xmlns:a16="http://schemas.microsoft.com/office/drawing/2014/main" id="{A669E51A-D3CB-814C-8E09-97F124D42E09}"/>
              </a:ext>
            </a:extLst>
          </p:cNvPr>
          <p:cNvGrpSpPr/>
          <p:nvPr/>
        </p:nvGrpSpPr>
        <p:grpSpPr>
          <a:xfrm>
            <a:off x="9164043" y="2640932"/>
            <a:ext cx="85305" cy="81256"/>
            <a:chOff x="2994338" y="2746927"/>
            <a:chExt cx="222113" cy="212017"/>
          </a:xfrm>
        </p:grpSpPr>
        <p:sp>
          <p:nvSpPr>
            <p:cNvPr id="1120" name="Oval 1119">
              <a:extLst>
                <a:ext uri="{FF2B5EF4-FFF2-40B4-BE49-F238E27FC236}">
                  <a16:creationId xmlns:a16="http://schemas.microsoft.com/office/drawing/2014/main" id="{EE23C04F-097E-DD48-906C-CE6339461C73}"/>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1" name="Grafik 1120">
              <a:extLst>
                <a:ext uri="{FF2B5EF4-FFF2-40B4-BE49-F238E27FC236}">
                  <a16:creationId xmlns:a16="http://schemas.microsoft.com/office/drawing/2014/main" id="{0AF09429-56B5-DB4A-A1C2-58750843CE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99" name="Gruppieren 698">
            <a:extLst>
              <a:ext uri="{FF2B5EF4-FFF2-40B4-BE49-F238E27FC236}">
                <a16:creationId xmlns:a16="http://schemas.microsoft.com/office/drawing/2014/main" id="{460E477E-8B5F-1241-AD86-FFED6E41A78F}"/>
              </a:ext>
            </a:extLst>
          </p:cNvPr>
          <p:cNvGrpSpPr/>
          <p:nvPr/>
        </p:nvGrpSpPr>
        <p:grpSpPr>
          <a:xfrm>
            <a:off x="9022535" y="2640932"/>
            <a:ext cx="85305" cy="81256"/>
            <a:chOff x="2994338" y="2746927"/>
            <a:chExt cx="222113" cy="212017"/>
          </a:xfrm>
        </p:grpSpPr>
        <p:sp>
          <p:nvSpPr>
            <p:cNvPr id="1118" name="Oval 1117">
              <a:extLst>
                <a:ext uri="{FF2B5EF4-FFF2-40B4-BE49-F238E27FC236}">
                  <a16:creationId xmlns:a16="http://schemas.microsoft.com/office/drawing/2014/main" id="{54A50E5A-BE9E-2049-9F64-75FF0013D77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9" name="Grafik 1118">
              <a:extLst>
                <a:ext uri="{FF2B5EF4-FFF2-40B4-BE49-F238E27FC236}">
                  <a16:creationId xmlns:a16="http://schemas.microsoft.com/office/drawing/2014/main" id="{26D85F90-5F19-C94A-9DBD-0F69734102B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00" name="Gruppieren 699">
            <a:extLst>
              <a:ext uri="{FF2B5EF4-FFF2-40B4-BE49-F238E27FC236}">
                <a16:creationId xmlns:a16="http://schemas.microsoft.com/office/drawing/2014/main" id="{0DB599C9-A96E-E049-9F4F-444B20A1261E}"/>
              </a:ext>
            </a:extLst>
          </p:cNvPr>
          <p:cNvGrpSpPr/>
          <p:nvPr/>
        </p:nvGrpSpPr>
        <p:grpSpPr>
          <a:xfrm>
            <a:off x="8825268" y="2636126"/>
            <a:ext cx="85305" cy="81256"/>
            <a:chOff x="2994338" y="2746927"/>
            <a:chExt cx="222113" cy="212017"/>
          </a:xfrm>
        </p:grpSpPr>
        <p:sp>
          <p:nvSpPr>
            <p:cNvPr id="1116" name="Oval 1115">
              <a:extLst>
                <a:ext uri="{FF2B5EF4-FFF2-40B4-BE49-F238E27FC236}">
                  <a16:creationId xmlns:a16="http://schemas.microsoft.com/office/drawing/2014/main" id="{E9BE6001-4686-AB40-A269-2DC2053801E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7" name="Grafik 1116">
              <a:extLst>
                <a:ext uri="{FF2B5EF4-FFF2-40B4-BE49-F238E27FC236}">
                  <a16:creationId xmlns:a16="http://schemas.microsoft.com/office/drawing/2014/main" id="{D4DD4A7A-F39C-4849-9131-50DDFD5B44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01" name="Gruppieren 700">
            <a:extLst>
              <a:ext uri="{FF2B5EF4-FFF2-40B4-BE49-F238E27FC236}">
                <a16:creationId xmlns:a16="http://schemas.microsoft.com/office/drawing/2014/main" id="{C3B72B6E-1AD7-2143-8E77-FC4B7AAF95C9}"/>
              </a:ext>
            </a:extLst>
          </p:cNvPr>
          <p:cNvGrpSpPr/>
          <p:nvPr/>
        </p:nvGrpSpPr>
        <p:grpSpPr>
          <a:xfrm>
            <a:off x="8756426" y="2636126"/>
            <a:ext cx="85305" cy="81256"/>
            <a:chOff x="2994338" y="2746927"/>
            <a:chExt cx="222113" cy="212017"/>
          </a:xfrm>
        </p:grpSpPr>
        <p:sp>
          <p:nvSpPr>
            <p:cNvPr id="1114" name="Oval 1113">
              <a:extLst>
                <a:ext uri="{FF2B5EF4-FFF2-40B4-BE49-F238E27FC236}">
                  <a16:creationId xmlns:a16="http://schemas.microsoft.com/office/drawing/2014/main" id="{51F947D3-DD9B-BA4A-A3A3-3B9BB38FF03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5" name="Grafik 1114">
              <a:extLst>
                <a:ext uri="{FF2B5EF4-FFF2-40B4-BE49-F238E27FC236}">
                  <a16:creationId xmlns:a16="http://schemas.microsoft.com/office/drawing/2014/main" id="{5DCA5D37-1FF6-804F-A7C2-85E1A1F26CE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02" name="Gruppieren 701">
            <a:extLst>
              <a:ext uri="{FF2B5EF4-FFF2-40B4-BE49-F238E27FC236}">
                <a16:creationId xmlns:a16="http://schemas.microsoft.com/office/drawing/2014/main" id="{5A848358-9CBD-F04A-BD60-6AFA15F8A60F}"/>
              </a:ext>
            </a:extLst>
          </p:cNvPr>
          <p:cNvGrpSpPr/>
          <p:nvPr/>
        </p:nvGrpSpPr>
        <p:grpSpPr>
          <a:xfrm>
            <a:off x="8631964" y="2644593"/>
            <a:ext cx="85305" cy="81256"/>
            <a:chOff x="2994338" y="2746927"/>
            <a:chExt cx="222113" cy="212017"/>
          </a:xfrm>
        </p:grpSpPr>
        <p:sp>
          <p:nvSpPr>
            <p:cNvPr id="1112" name="Oval 1111">
              <a:extLst>
                <a:ext uri="{FF2B5EF4-FFF2-40B4-BE49-F238E27FC236}">
                  <a16:creationId xmlns:a16="http://schemas.microsoft.com/office/drawing/2014/main" id="{DC2A1662-017D-F340-9E15-6DB9CC232FF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3" name="Grafik 1112">
              <a:extLst>
                <a:ext uri="{FF2B5EF4-FFF2-40B4-BE49-F238E27FC236}">
                  <a16:creationId xmlns:a16="http://schemas.microsoft.com/office/drawing/2014/main" id="{22872B07-88BC-674E-A097-DE5B3AB1701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03" name="Gruppieren 702">
            <a:extLst>
              <a:ext uri="{FF2B5EF4-FFF2-40B4-BE49-F238E27FC236}">
                <a16:creationId xmlns:a16="http://schemas.microsoft.com/office/drawing/2014/main" id="{DF15294B-CB67-BC47-86A2-D32DB594FFE6}"/>
              </a:ext>
            </a:extLst>
          </p:cNvPr>
          <p:cNvGrpSpPr/>
          <p:nvPr/>
        </p:nvGrpSpPr>
        <p:grpSpPr>
          <a:xfrm>
            <a:off x="8367707" y="2640217"/>
            <a:ext cx="85305" cy="81256"/>
            <a:chOff x="2994338" y="2746927"/>
            <a:chExt cx="222113" cy="212017"/>
          </a:xfrm>
        </p:grpSpPr>
        <p:sp>
          <p:nvSpPr>
            <p:cNvPr id="1110" name="Oval 1109">
              <a:extLst>
                <a:ext uri="{FF2B5EF4-FFF2-40B4-BE49-F238E27FC236}">
                  <a16:creationId xmlns:a16="http://schemas.microsoft.com/office/drawing/2014/main" id="{F1B11DCF-44DC-F143-8623-C5864397A94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1" name="Grafik 1110">
              <a:extLst>
                <a:ext uri="{FF2B5EF4-FFF2-40B4-BE49-F238E27FC236}">
                  <a16:creationId xmlns:a16="http://schemas.microsoft.com/office/drawing/2014/main" id="{77BC05E0-8C85-4B40-9813-EA54E38DDE0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05" name="Rechteck 704">
            <a:extLst>
              <a:ext uri="{FF2B5EF4-FFF2-40B4-BE49-F238E27FC236}">
                <a16:creationId xmlns:a16="http://schemas.microsoft.com/office/drawing/2014/main" id="{D0D5E19C-5BEC-C549-9436-F80EC9576A7F}"/>
              </a:ext>
            </a:extLst>
          </p:cNvPr>
          <p:cNvSpPr/>
          <p:nvPr/>
        </p:nvSpPr>
        <p:spPr>
          <a:xfrm>
            <a:off x="8721999" y="3207534"/>
            <a:ext cx="88140" cy="17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09" name="Textfeld 708">
            <a:extLst>
              <a:ext uri="{FF2B5EF4-FFF2-40B4-BE49-F238E27FC236}">
                <a16:creationId xmlns:a16="http://schemas.microsoft.com/office/drawing/2014/main" id="{3EE3EE79-2BF2-3D43-867E-7B6731D608A0}"/>
              </a:ext>
            </a:extLst>
          </p:cNvPr>
          <p:cNvSpPr txBox="1"/>
          <p:nvPr/>
        </p:nvSpPr>
        <p:spPr>
          <a:xfrm>
            <a:off x="8657420" y="3083613"/>
            <a:ext cx="408286" cy="114971"/>
          </a:xfrm>
          <a:prstGeom prst="rect">
            <a:avLst/>
          </a:prstGeom>
          <a:noFill/>
        </p:spPr>
        <p:txBody>
          <a:bodyPr wrap="none" rtlCol="0">
            <a:spAutoFit/>
          </a:bodyPr>
          <a:lstStyle/>
          <a:p>
            <a:r>
              <a:rPr lang="de-DE" sz="400" dirty="0" err="1"/>
              <a:t>Kaffeemaschiene</a:t>
            </a:r>
            <a:endParaRPr lang="de-DE" sz="400" dirty="0"/>
          </a:p>
        </p:txBody>
      </p:sp>
      <p:sp>
        <p:nvSpPr>
          <p:cNvPr id="710" name="Textfeld 709">
            <a:extLst>
              <a:ext uri="{FF2B5EF4-FFF2-40B4-BE49-F238E27FC236}">
                <a16:creationId xmlns:a16="http://schemas.microsoft.com/office/drawing/2014/main" id="{3E9D886A-59D0-C84E-9B46-B960CEF7B28B}"/>
              </a:ext>
            </a:extLst>
          </p:cNvPr>
          <p:cNvSpPr txBox="1"/>
          <p:nvPr/>
        </p:nvSpPr>
        <p:spPr>
          <a:xfrm>
            <a:off x="8369745" y="2704068"/>
            <a:ext cx="438290" cy="114971"/>
          </a:xfrm>
          <a:prstGeom prst="rect">
            <a:avLst/>
          </a:prstGeom>
          <a:noFill/>
        </p:spPr>
        <p:txBody>
          <a:bodyPr wrap="none" rtlCol="0">
            <a:spAutoFit/>
          </a:bodyPr>
          <a:lstStyle/>
          <a:p>
            <a:r>
              <a:rPr lang="de-DE" sz="400" dirty="0" err="1"/>
              <a:t>Gridschranksystem</a:t>
            </a:r>
            <a:endParaRPr lang="de-DE" sz="400" dirty="0"/>
          </a:p>
        </p:txBody>
      </p:sp>
      <p:sp>
        <p:nvSpPr>
          <p:cNvPr id="711" name="Textfeld 710">
            <a:extLst>
              <a:ext uri="{FF2B5EF4-FFF2-40B4-BE49-F238E27FC236}">
                <a16:creationId xmlns:a16="http://schemas.microsoft.com/office/drawing/2014/main" id="{B8C73AA1-2CE1-2441-8490-0D4DEA8AF2D8}"/>
              </a:ext>
            </a:extLst>
          </p:cNvPr>
          <p:cNvSpPr txBox="1"/>
          <p:nvPr/>
        </p:nvSpPr>
        <p:spPr>
          <a:xfrm>
            <a:off x="10119226" y="2584213"/>
            <a:ext cx="363881" cy="114971"/>
          </a:xfrm>
          <a:prstGeom prst="rect">
            <a:avLst/>
          </a:prstGeom>
          <a:noFill/>
        </p:spPr>
        <p:txBody>
          <a:bodyPr wrap="none" rtlCol="0">
            <a:spAutoFit/>
          </a:bodyPr>
          <a:lstStyle/>
          <a:p>
            <a:r>
              <a:rPr lang="de-DE" sz="400" dirty="0"/>
              <a:t>Pendellampen</a:t>
            </a:r>
          </a:p>
        </p:txBody>
      </p:sp>
      <p:sp>
        <p:nvSpPr>
          <p:cNvPr id="712" name="Rechteck 711">
            <a:extLst>
              <a:ext uri="{FF2B5EF4-FFF2-40B4-BE49-F238E27FC236}">
                <a16:creationId xmlns:a16="http://schemas.microsoft.com/office/drawing/2014/main" id="{2E33DCCD-59EF-1D46-8014-01C969EF9682}"/>
              </a:ext>
            </a:extLst>
          </p:cNvPr>
          <p:cNvSpPr/>
          <p:nvPr/>
        </p:nvSpPr>
        <p:spPr>
          <a:xfrm>
            <a:off x="11705184" y="5145270"/>
            <a:ext cx="13476" cy="645573"/>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3" name="Rechteck 712">
            <a:extLst>
              <a:ext uri="{FF2B5EF4-FFF2-40B4-BE49-F238E27FC236}">
                <a16:creationId xmlns:a16="http://schemas.microsoft.com/office/drawing/2014/main" id="{45ACEAA1-224D-EE42-A0DE-725A8BD62FD7}"/>
              </a:ext>
            </a:extLst>
          </p:cNvPr>
          <p:cNvSpPr/>
          <p:nvPr/>
        </p:nvSpPr>
        <p:spPr>
          <a:xfrm>
            <a:off x="7044210" y="1737899"/>
            <a:ext cx="13476" cy="403438"/>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4" name="Textfeld 713">
            <a:extLst>
              <a:ext uri="{FF2B5EF4-FFF2-40B4-BE49-F238E27FC236}">
                <a16:creationId xmlns:a16="http://schemas.microsoft.com/office/drawing/2014/main" id="{51532A61-E1D5-8E49-B08C-A9B4988D6B49}"/>
              </a:ext>
            </a:extLst>
          </p:cNvPr>
          <p:cNvSpPr txBox="1"/>
          <p:nvPr/>
        </p:nvSpPr>
        <p:spPr>
          <a:xfrm>
            <a:off x="7003271" y="1737899"/>
            <a:ext cx="179060" cy="114971"/>
          </a:xfrm>
          <a:prstGeom prst="rect">
            <a:avLst/>
          </a:prstGeom>
          <a:noFill/>
        </p:spPr>
        <p:txBody>
          <a:bodyPr wrap="none" rtlCol="0">
            <a:spAutoFit/>
          </a:bodyPr>
          <a:lstStyle/>
          <a:p>
            <a:r>
              <a:rPr lang="de-DE" sz="400" dirty="0"/>
              <a:t>TV</a:t>
            </a:r>
          </a:p>
        </p:txBody>
      </p:sp>
      <p:grpSp>
        <p:nvGrpSpPr>
          <p:cNvPr id="715" name="Gruppieren 714">
            <a:extLst>
              <a:ext uri="{FF2B5EF4-FFF2-40B4-BE49-F238E27FC236}">
                <a16:creationId xmlns:a16="http://schemas.microsoft.com/office/drawing/2014/main" id="{C1EDCF99-EEB6-2346-99E5-22C07262433A}"/>
              </a:ext>
            </a:extLst>
          </p:cNvPr>
          <p:cNvGrpSpPr/>
          <p:nvPr/>
        </p:nvGrpSpPr>
        <p:grpSpPr>
          <a:xfrm rot="900000">
            <a:off x="7985992" y="1580100"/>
            <a:ext cx="298252" cy="268891"/>
            <a:chOff x="5198120" y="739600"/>
            <a:chExt cx="398371" cy="359909"/>
          </a:xfrm>
        </p:grpSpPr>
        <p:pic>
          <p:nvPicPr>
            <p:cNvPr id="1106" name="Grafik 1105">
              <a:extLst>
                <a:ext uri="{FF2B5EF4-FFF2-40B4-BE49-F238E27FC236}">
                  <a16:creationId xmlns:a16="http://schemas.microsoft.com/office/drawing/2014/main" id="{4F12D765-80A5-3F44-8D09-AD1B067798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07" name="Gruppieren 1106">
              <a:extLst>
                <a:ext uri="{FF2B5EF4-FFF2-40B4-BE49-F238E27FC236}">
                  <a16:creationId xmlns:a16="http://schemas.microsoft.com/office/drawing/2014/main" id="{EB6019A1-10DA-0F46-8280-D4BC9D4CED48}"/>
                </a:ext>
              </a:extLst>
            </p:cNvPr>
            <p:cNvGrpSpPr/>
            <p:nvPr/>
          </p:nvGrpSpPr>
          <p:grpSpPr>
            <a:xfrm>
              <a:off x="5406148" y="739600"/>
              <a:ext cx="190343" cy="359909"/>
              <a:chOff x="5406108" y="1129551"/>
              <a:chExt cx="190343" cy="359909"/>
            </a:xfrm>
          </p:grpSpPr>
          <p:sp>
            <p:nvSpPr>
              <p:cNvPr id="1108" name="Rechteck 1107">
                <a:extLst>
                  <a:ext uri="{FF2B5EF4-FFF2-40B4-BE49-F238E27FC236}">
                    <a16:creationId xmlns:a16="http://schemas.microsoft.com/office/drawing/2014/main" id="{AA2A2BCF-650D-8A42-A27E-B6312C6840A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09" name="Grafik 1108">
                <a:extLst>
                  <a:ext uri="{FF2B5EF4-FFF2-40B4-BE49-F238E27FC236}">
                    <a16:creationId xmlns:a16="http://schemas.microsoft.com/office/drawing/2014/main" id="{C0602363-5C3D-AB4A-90E4-286F0C765E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16" name="Gruppieren 715">
            <a:extLst>
              <a:ext uri="{FF2B5EF4-FFF2-40B4-BE49-F238E27FC236}">
                <a16:creationId xmlns:a16="http://schemas.microsoft.com/office/drawing/2014/main" id="{3ADC96CA-CFE8-974F-A021-557E055F9782}"/>
              </a:ext>
            </a:extLst>
          </p:cNvPr>
          <p:cNvGrpSpPr/>
          <p:nvPr/>
        </p:nvGrpSpPr>
        <p:grpSpPr>
          <a:xfrm rot="11700000">
            <a:off x="8306039" y="1580100"/>
            <a:ext cx="298252" cy="268891"/>
            <a:chOff x="5198120" y="739600"/>
            <a:chExt cx="398371" cy="359909"/>
          </a:xfrm>
        </p:grpSpPr>
        <p:pic>
          <p:nvPicPr>
            <p:cNvPr id="1102" name="Grafik 1101">
              <a:extLst>
                <a:ext uri="{FF2B5EF4-FFF2-40B4-BE49-F238E27FC236}">
                  <a16:creationId xmlns:a16="http://schemas.microsoft.com/office/drawing/2014/main" id="{27F62BB6-3A98-F84B-8985-89F3E8F6D3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03" name="Gruppieren 1102">
              <a:extLst>
                <a:ext uri="{FF2B5EF4-FFF2-40B4-BE49-F238E27FC236}">
                  <a16:creationId xmlns:a16="http://schemas.microsoft.com/office/drawing/2014/main" id="{B3433B4A-74CD-4E42-9298-DEF12C0489F3}"/>
                </a:ext>
              </a:extLst>
            </p:cNvPr>
            <p:cNvGrpSpPr/>
            <p:nvPr/>
          </p:nvGrpSpPr>
          <p:grpSpPr>
            <a:xfrm>
              <a:off x="5406148" y="739600"/>
              <a:ext cx="190343" cy="359909"/>
              <a:chOff x="5406108" y="1129551"/>
              <a:chExt cx="190343" cy="359909"/>
            </a:xfrm>
          </p:grpSpPr>
          <p:sp>
            <p:nvSpPr>
              <p:cNvPr id="1104" name="Rechteck 1103">
                <a:extLst>
                  <a:ext uri="{FF2B5EF4-FFF2-40B4-BE49-F238E27FC236}">
                    <a16:creationId xmlns:a16="http://schemas.microsoft.com/office/drawing/2014/main" id="{485EE797-D01F-C64B-9E3C-3393C46DB37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05" name="Grafik 1104">
                <a:extLst>
                  <a:ext uri="{FF2B5EF4-FFF2-40B4-BE49-F238E27FC236}">
                    <a16:creationId xmlns:a16="http://schemas.microsoft.com/office/drawing/2014/main" id="{9CBF4AED-17BD-D34B-8FB6-DA099EF836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17" name="Gruppieren 716">
            <a:extLst>
              <a:ext uri="{FF2B5EF4-FFF2-40B4-BE49-F238E27FC236}">
                <a16:creationId xmlns:a16="http://schemas.microsoft.com/office/drawing/2014/main" id="{993E1240-2BC3-CF46-929E-DCC584C62D0F}"/>
              </a:ext>
            </a:extLst>
          </p:cNvPr>
          <p:cNvGrpSpPr/>
          <p:nvPr/>
        </p:nvGrpSpPr>
        <p:grpSpPr>
          <a:xfrm rot="900000">
            <a:off x="8754246" y="1580100"/>
            <a:ext cx="298252" cy="268891"/>
            <a:chOff x="5198120" y="739600"/>
            <a:chExt cx="398371" cy="359909"/>
          </a:xfrm>
        </p:grpSpPr>
        <p:pic>
          <p:nvPicPr>
            <p:cNvPr id="1098" name="Grafik 1097">
              <a:extLst>
                <a:ext uri="{FF2B5EF4-FFF2-40B4-BE49-F238E27FC236}">
                  <a16:creationId xmlns:a16="http://schemas.microsoft.com/office/drawing/2014/main" id="{7E0EAF5D-3656-FE4B-809C-F66B8538C6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99" name="Gruppieren 1098">
              <a:extLst>
                <a:ext uri="{FF2B5EF4-FFF2-40B4-BE49-F238E27FC236}">
                  <a16:creationId xmlns:a16="http://schemas.microsoft.com/office/drawing/2014/main" id="{C607F44B-8F66-EA4D-A24B-50401A28D725}"/>
                </a:ext>
              </a:extLst>
            </p:cNvPr>
            <p:cNvGrpSpPr/>
            <p:nvPr/>
          </p:nvGrpSpPr>
          <p:grpSpPr>
            <a:xfrm>
              <a:off x="5406148" y="739600"/>
              <a:ext cx="190343" cy="359909"/>
              <a:chOff x="5406108" y="1129551"/>
              <a:chExt cx="190343" cy="359909"/>
            </a:xfrm>
          </p:grpSpPr>
          <p:sp>
            <p:nvSpPr>
              <p:cNvPr id="1100" name="Rechteck 1099">
                <a:extLst>
                  <a:ext uri="{FF2B5EF4-FFF2-40B4-BE49-F238E27FC236}">
                    <a16:creationId xmlns:a16="http://schemas.microsoft.com/office/drawing/2014/main" id="{63361E14-0DC6-4D4C-9D9C-A115C70512D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01" name="Grafik 1100">
                <a:extLst>
                  <a:ext uri="{FF2B5EF4-FFF2-40B4-BE49-F238E27FC236}">
                    <a16:creationId xmlns:a16="http://schemas.microsoft.com/office/drawing/2014/main" id="{2601A929-D56E-8B40-9B23-3113105A4BD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18" name="Gruppieren 717">
            <a:extLst>
              <a:ext uri="{FF2B5EF4-FFF2-40B4-BE49-F238E27FC236}">
                <a16:creationId xmlns:a16="http://schemas.microsoft.com/office/drawing/2014/main" id="{C0E11F3A-D970-C941-9AE8-E6B127A26964}"/>
              </a:ext>
            </a:extLst>
          </p:cNvPr>
          <p:cNvGrpSpPr/>
          <p:nvPr/>
        </p:nvGrpSpPr>
        <p:grpSpPr>
          <a:xfrm rot="11700000">
            <a:off x="9071915" y="1580100"/>
            <a:ext cx="298252" cy="268891"/>
            <a:chOff x="5198120" y="739600"/>
            <a:chExt cx="398371" cy="359909"/>
          </a:xfrm>
        </p:grpSpPr>
        <p:pic>
          <p:nvPicPr>
            <p:cNvPr id="1094" name="Grafik 1093">
              <a:extLst>
                <a:ext uri="{FF2B5EF4-FFF2-40B4-BE49-F238E27FC236}">
                  <a16:creationId xmlns:a16="http://schemas.microsoft.com/office/drawing/2014/main" id="{4A73B520-DE18-C540-B542-85F324368D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95" name="Gruppieren 1094">
              <a:extLst>
                <a:ext uri="{FF2B5EF4-FFF2-40B4-BE49-F238E27FC236}">
                  <a16:creationId xmlns:a16="http://schemas.microsoft.com/office/drawing/2014/main" id="{8652C6FB-AD68-7747-AB20-59E6C206F593}"/>
                </a:ext>
              </a:extLst>
            </p:cNvPr>
            <p:cNvGrpSpPr/>
            <p:nvPr/>
          </p:nvGrpSpPr>
          <p:grpSpPr>
            <a:xfrm>
              <a:off x="5406148" y="739600"/>
              <a:ext cx="190343" cy="359909"/>
              <a:chOff x="5406108" y="1129551"/>
              <a:chExt cx="190343" cy="359909"/>
            </a:xfrm>
          </p:grpSpPr>
          <p:sp>
            <p:nvSpPr>
              <p:cNvPr id="1096" name="Rechteck 1095">
                <a:extLst>
                  <a:ext uri="{FF2B5EF4-FFF2-40B4-BE49-F238E27FC236}">
                    <a16:creationId xmlns:a16="http://schemas.microsoft.com/office/drawing/2014/main" id="{273504E5-CFE3-1C43-B19E-1DF7E9F6BBC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97" name="Grafik 1096">
                <a:extLst>
                  <a:ext uri="{FF2B5EF4-FFF2-40B4-BE49-F238E27FC236}">
                    <a16:creationId xmlns:a16="http://schemas.microsoft.com/office/drawing/2014/main" id="{6A4F51E9-9F4F-D442-9E54-9C66B74735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19" name="Gruppieren 718">
            <a:extLst>
              <a:ext uri="{FF2B5EF4-FFF2-40B4-BE49-F238E27FC236}">
                <a16:creationId xmlns:a16="http://schemas.microsoft.com/office/drawing/2014/main" id="{07B7D125-3173-B347-9E14-D35DA5C85EF3}"/>
              </a:ext>
            </a:extLst>
          </p:cNvPr>
          <p:cNvGrpSpPr/>
          <p:nvPr/>
        </p:nvGrpSpPr>
        <p:grpSpPr>
          <a:xfrm rot="900000">
            <a:off x="9455893" y="1580100"/>
            <a:ext cx="298252" cy="268891"/>
            <a:chOff x="5198120" y="739600"/>
            <a:chExt cx="398371" cy="359909"/>
          </a:xfrm>
        </p:grpSpPr>
        <p:pic>
          <p:nvPicPr>
            <p:cNvPr id="1090" name="Grafik 1089">
              <a:extLst>
                <a:ext uri="{FF2B5EF4-FFF2-40B4-BE49-F238E27FC236}">
                  <a16:creationId xmlns:a16="http://schemas.microsoft.com/office/drawing/2014/main" id="{54B77209-C7F4-374A-B7E2-6EB8C758B6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91" name="Gruppieren 1090">
              <a:extLst>
                <a:ext uri="{FF2B5EF4-FFF2-40B4-BE49-F238E27FC236}">
                  <a16:creationId xmlns:a16="http://schemas.microsoft.com/office/drawing/2014/main" id="{55B84F99-EDB0-8A43-9F26-4A6EAC58A84D}"/>
                </a:ext>
              </a:extLst>
            </p:cNvPr>
            <p:cNvGrpSpPr/>
            <p:nvPr/>
          </p:nvGrpSpPr>
          <p:grpSpPr>
            <a:xfrm>
              <a:off x="5406148" y="739600"/>
              <a:ext cx="190343" cy="359909"/>
              <a:chOff x="5406108" y="1129551"/>
              <a:chExt cx="190343" cy="359909"/>
            </a:xfrm>
          </p:grpSpPr>
          <p:sp>
            <p:nvSpPr>
              <p:cNvPr id="1092" name="Rechteck 1091">
                <a:extLst>
                  <a:ext uri="{FF2B5EF4-FFF2-40B4-BE49-F238E27FC236}">
                    <a16:creationId xmlns:a16="http://schemas.microsoft.com/office/drawing/2014/main" id="{E9813F91-D757-DD42-A2CA-68486316AAE4}"/>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93" name="Grafik 1092">
                <a:extLst>
                  <a:ext uri="{FF2B5EF4-FFF2-40B4-BE49-F238E27FC236}">
                    <a16:creationId xmlns:a16="http://schemas.microsoft.com/office/drawing/2014/main" id="{D988D22D-4BAA-E34D-9505-7C11591590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20" name="Gruppieren 719">
            <a:extLst>
              <a:ext uri="{FF2B5EF4-FFF2-40B4-BE49-F238E27FC236}">
                <a16:creationId xmlns:a16="http://schemas.microsoft.com/office/drawing/2014/main" id="{D38B0F95-9508-5049-A200-4FE24E5E9B96}"/>
              </a:ext>
            </a:extLst>
          </p:cNvPr>
          <p:cNvGrpSpPr/>
          <p:nvPr/>
        </p:nvGrpSpPr>
        <p:grpSpPr>
          <a:xfrm rot="11700000">
            <a:off x="9773563" y="1580100"/>
            <a:ext cx="298252" cy="268891"/>
            <a:chOff x="5198120" y="739600"/>
            <a:chExt cx="398371" cy="359909"/>
          </a:xfrm>
        </p:grpSpPr>
        <p:pic>
          <p:nvPicPr>
            <p:cNvPr id="1086" name="Grafik 1085">
              <a:extLst>
                <a:ext uri="{FF2B5EF4-FFF2-40B4-BE49-F238E27FC236}">
                  <a16:creationId xmlns:a16="http://schemas.microsoft.com/office/drawing/2014/main" id="{1B15C5B6-404D-A748-BA49-05A9760CC0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87" name="Gruppieren 1086">
              <a:extLst>
                <a:ext uri="{FF2B5EF4-FFF2-40B4-BE49-F238E27FC236}">
                  <a16:creationId xmlns:a16="http://schemas.microsoft.com/office/drawing/2014/main" id="{05B6EE32-7DAE-F646-868B-BA1F0C6FA961}"/>
                </a:ext>
              </a:extLst>
            </p:cNvPr>
            <p:cNvGrpSpPr/>
            <p:nvPr/>
          </p:nvGrpSpPr>
          <p:grpSpPr>
            <a:xfrm>
              <a:off x="5406148" y="739600"/>
              <a:ext cx="190343" cy="359909"/>
              <a:chOff x="5406108" y="1129551"/>
              <a:chExt cx="190343" cy="359909"/>
            </a:xfrm>
          </p:grpSpPr>
          <p:sp>
            <p:nvSpPr>
              <p:cNvPr id="1088" name="Rechteck 1087">
                <a:extLst>
                  <a:ext uri="{FF2B5EF4-FFF2-40B4-BE49-F238E27FC236}">
                    <a16:creationId xmlns:a16="http://schemas.microsoft.com/office/drawing/2014/main" id="{5B578E8B-533E-6D4D-85DB-55758DC237D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9" name="Grafik 1088">
                <a:extLst>
                  <a:ext uri="{FF2B5EF4-FFF2-40B4-BE49-F238E27FC236}">
                    <a16:creationId xmlns:a16="http://schemas.microsoft.com/office/drawing/2014/main" id="{15456FAD-0FA3-094D-BED5-31C9313F19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21" name="Gruppieren 720">
            <a:extLst>
              <a:ext uri="{FF2B5EF4-FFF2-40B4-BE49-F238E27FC236}">
                <a16:creationId xmlns:a16="http://schemas.microsoft.com/office/drawing/2014/main" id="{049C439E-97C1-F04D-9A1B-F3B5DF2FDFC8}"/>
              </a:ext>
            </a:extLst>
          </p:cNvPr>
          <p:cNvGrpSpPr/>
          <p:nvPr/>
        </p:nvGrpSpPr>
        <p:grpSpPr>
          <a:xfrm rot="20700000">
            <a:off x="8431764" y="2340884"/>
            <a:ext cx="298252" cy="268891"/>
            <a:chOff x="5198120" y="739600"/>
            <a:chExt cx="398371" cy="359909"/>
          </a:xfrm>
        </p:grpSpPr>
        <p:pic>
          <p:nvPicPr>
            <p:cNvPr id="1082" name="Grafik 1081">
              <a:extLst>
                <a:ext uri="{FF2B5EF4-FFF2-40B4-BE49-F238E27FC236}">
                  <a16:creationId xmlns:a16="http://schemas.microsoft.com/office/drawing/2014/main" id="{131B96C2-D4B2-3549-A1DE-E5A2C898A5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83" name="Gruppieren 1082">
              <a:extLst>
                <a:ext uri="{FF2B5EF4-FFF2-40B4-BE49-F238E27FC236}">
                  <a16:creationId xmlns:a16="http://schemas.microsoft.com/office/drawing/2014/main" id="{1EF95E8D-9736-BD4B-8991-0091BF5DD5BE}"/>
                </a:ext>
              </a:extLst>
            </p:cNvPr>
            <p:cNvGrpSpPr/>
            <p:nvPr/>
          </p:nvGrpSpPr>
          <p:grpSpPr>
            <a:xfrm>
              <a:off x="5406148" y="739600"/>
              <a:ext cx="190343" cy="359909"/>
              <a:chOff x="5406108" y="1129551"/>
              <a:chExt cx="190343" cy="359909"/>
            </a:xfrm>
          </p:grpSpPr>
          <p:sp>
            <p:nvSpPr>
              <p:cNvPr id="1084" name="Rechteck 1083">
                <a:extLst>
                  <a:ext uri="{FF2B5EF4-FFF2-40B4-BE49-F238E27FC236}">
                    <a16:creationId xmlns:a16="http://schemas.microsoft.com/office/drawing/2014/main" id="{CA2CD000-E505-5B4A-A33A-09D579CCDE2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5" name="Grafik 1084">
                <a:extLst>
                  <a:ext uri="{FF2B5EF4-FFF2-40B4-BE49-F238E27FC236}">
                    <a16:creationId xmlns:a16="http://schemas.microsoft.com/office/drawing/2014/main" id="{B3F594BB-DC10-0A42-9766-673EB99CFB3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22" name="Gruppieren 721">
            <a:extLst>
              <a:ext uri="{FF2B5EF4-FFF2-40B4-BE49-F238E27FC236}">
                <a16:creationId xmlns:a16="http://schemas.microsoft.com/office/drawing/2014/main" id="{7E052FA6-8285-A345-A876-D5F2175EA578}"/>
              </a:ext>
            </a:extLst>
          </p:cNvPr>
          <p:cNvGrpSpPr/>
          <p:nvPr/>
        </p:nvGrpSpPr>
        <p:grpSpPr>
          <a:xfrm rot="9900000">
            <a:off x="8742713" y="2320282"/>
            <a:ext cx="298252" cy="268891"/>
            <a:chOff x="5198120" y="739600"/>
            <a:chExt cx="398371" cy="359909"/>
          </a:xfrm>
        </p:grpSpPr>
        <p:pic>
          <p:nvPicPr>
            <p:cNvPr id="1078" name="Grafik 1077">
              <a:extLst>
                <a:ext uri="{FF2B5EF4-FFF2-40B4-BE49-F238E27FC236}">
                  <a16:creationId xmlns:a16="http://schemas.microsoft.com/office/drawing/2014/main" id="{C714EF37-9185-144F-A8ED-348E554157E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79" name="Gruppieren 1078">
              <a:extLst>
                <a:ext uri="{FF2B5EF4-FFF2-40B4-BE49-F238E27FC236}">
                  <a16:creationId xmlns:a16="http://schemas.microsoft.com/office/drawing/2014/main" id="{C17ACA73-4F00-1B43-8146-349DF738EDE2}"/>
                </a:ext>
              </a:extLst>
            </p:cNvPr>
            <p:cNvGrpSpPr/>
            <p:nvPr/>
          </p:nvGrpSpPr>
          <p:grpSpPr>
            <a:xfrm>
              <a:off x="5406148" y="739600"/>
              <a:ext cx="190343" cy="359909"/>
              <a:chOff x="5406108" y="1129551"/>
              <a:chExt cx="190343" cy="359909"/>
            </a:xfrm>
          </p:grpSpPr>
          <p:sp>
            <p:nvSpPr>
              <p:cNvPr id="1080" name="Rechteck 1079">
                <a:extLst>
                  <a:ext uri="{FF2B5EF4-FFF2-40B4-BE49-F238E27FC236}">
                    <a16:creationId xmlns:a16="http://schemas.microsoft.com/office/drawing/2014/main" id="{1A1D6850-3226-E94B-B9CD-3C5115B4648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1" name="Grafik 1080">
                <a:extLst>
                  <a:ext uri="{FF2B5EF4-FFF2-40B4-BE49-F238E27FC236}">
                    <a16:creationId xmlns:a16="http://schemas.microsoft.com/office/drawing/2014/main" id="{04ADF1EE-F580-7F40-A0C7-CA21635799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23" name="Gruppieren 722">
            <a:extLst>
              <a:ext uri="{FF2B5EF4-FFF2-40B4-BE49-F238E27FC236}">
                <a16:creationId xmlns:a16="http://schemas.microsoft.com/office/drawing/2014/main" id="{509759FB-B16B-7C4C-9007-C212657E3AA8}"/>
              </a:ext>
            </a:extLst>
          </p:cNvPr>
          <p:cNvGrpSpPr/>
          <p:nvPr/>
        </p:nvGrpSpPr>
        <p:grpSpPr>
          <a:xfrm rot="20700000">
            <a:off x="9148199" y="2235453"/>
            <a:ext cx="298252" cy="268891"/>
            <a:chOff x="5198120" y="739600"/>
            <a:chExt cx="398371" cy="359909"/>
          </a:xfrm>
        </p:grpSpPr>
        <p:pic>
          <p:nvPicPr>
            <p:cNvPr id="1074" name="Grafik 1073">
              <a:extLst>
                <a:ext uri="{FF2B5EF4-FFF2-40B4-BE49-F238E27FC236}">
                  <a16:creationId xmlns:a16="http://schemas.microsoft.com/office/drawing/2014/main" id="{4B155D2B-4785-214D-83C0-4BB4138CB45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75" name="Gruppieren 1074">
              <a:extLst>
                <a:ext uri="{FF2B5EF4-FFF2-40B4-BE49-F238E27FC236}">
                  <a16:creationId xmlns:a16="http://schemas.microsoft.com/office/drawing/2014/main" id="{81432BAB-7D9E-8C46-8A8E-5DC57FA97B1A}"/>
                </a:ext>
              </a:extLst>
            </p:cNvPr>
            <p:cNvGrpSpPr/>
            <p:nvPr/>
          </p:nvGrpSpPr>
          <p:grpSpPr>
            <a:xfrm>
              <a:off x="5406148" y="739600"/>
              <a:ext cx="190343" cy="359909"/>
              <a:chOff x="5406108" y="1129551"/>
              <a:chExt cx="190343" cy="359909"/>
            </a:xfrm>
          </p:grpSpPr>
          <p:sp>
            <p:nvSpPr>
              <p:cNvPr id="1076" name="Rechteck 1075">
                <a:extLst>
                  <a:ext uri="{FF2B5EF4-FFF2-40B4-BE49-F238E27FC236}">
                    <a16:creationId xmlns:a16="http://schemas.microsoft.com/office/drawing/2014/main" id="{338B0676-5D9F-6E41-BBB6-6CEAF2657C3C}"/>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77" name="Grafik 1076">
                <a:extLst>
                  <a:ext uri="{FF2B5EF4-FFF2-40B4-BE49-F238E27FC236}">
                    <a16:creationId xmlns:a16="http://schemas.microsoft.com/office/drawing/2014/main" id="{944D6CA2-E03D-D741-97CC-D5F7BAF3224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24" name="Gruppieren 723">
            <a:extLst>
              <a:ext uri="{FF2B5EF4-FFF2-40B4-BE49-F238E27FC236}">
                <a16:creationId xmlns:a16="http://schemas.microsoft.com/office/drawing/2014/main" id="{0421D957-A800-A344-875C-511E2019671C}"/>
              </a:ext>
            </a:extLst>
          </p:cNvPr>
          <p:cNvGrpSpPr/>
          <p:nvPr/>
        </p:nvGrpSpPr>
        <p:grpSpPr>
          <a:xfrm rot="9900000">
            <a:off x="9459148" y="2214851"/>
            <a:ext cx="298252" cy="268891"/>
            <a:chOff x="5198120" y="739600"/>
            <a:chExt cx="398371" cy="359909"/>
          </a:xfrm>
        </p:grpSpPr>
        <p:pic>
          <p:nvPicPr>
            <p:cNvPr id="1070" name="Grafik 1069">
              <a:extLst>
                <a:ext uri="{FF2B5EF4-FFF2-40B4-BE49-F238E27FC236}">
                  <a16:creationId xmlns:a16="http://schemas.microsoft.com/office/drawing/2014/main" id="{7607A4B8-C22A-F94E-978A-15B14B9527A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71" name="Gruppieren 1070">
              <a:extLst>
                <a:ext uri="{FF2B5EF4-FFF2-40B4-BE49-F238E27FC236}">
                  <a16:creationId xmlns:a16="http://schemas.microsoft.com/office/drawing/2014/main" id="{8063F58E-539F-0442-9D58-ED5F2D9EE356}"/>
                </a:ext>
              </a:extLst>
            </p:cNvPr>
            <p:cNvGrpSpPr/>
            <p:nvPr/>
          </p:nvGrpSpPr>
          <p:grpSpPr>
            <a:xfrm>
              <a:off x="5406148" y="739600"/>
              <a:ext cx="190343" cy="359909"/>
              <a:chOff x="5406108" y="1129551"/>
              <a:chExt cx="190343" cy="359909"/>
            </a:xfrm>
          </p:grpSpPr>
          <p:sp>
            <p:nvSpPr>
              <p:cNvPr id="1072" name="Rechteck 1071">
                <a:extLst>
                  <a:ext uri="{FF2B5EF4-FFF2-40B4-BE49-F238E27FC236}">
                    <a16:creationId xmlns:a16="http://schemas.microsoft.com/office/drawing/2014/main" id="{4739E56A-1A4E-474E-8C02-4BCB5C5F85EC}"/>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73" name="Grafik 1072">
                <a:extLst>
                  <a:ext uri="{FF2B5EF4-FFF2-40B4-BE49-F238E27FC236}">
                    <a16:creationId xmlns:a16="http://schemas.microsoft.com/office/drawing/2014/main" id="{9C3ED314-8211-794F-93EE-E67FA9B410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25" name="Gruppieren 724">
            <a:extLst>
              <a:ext uri="{FF2B5EF4-FFF2-40B4-BE49-F238E27FC236}">
                <a16:creationId xmlns:a16="http://schemas.microsoft.com/office/drawing/2014/main" id="{102F208E-1631-F44F-A002-6E344F88117E}"/>
              </a:ext>
            </a:extLst>
          </p:cNvPr>
          <p:cNvGrpSpPr/>
          <p:nvPr/>
        </p:nvGrpSpPr>
        <p:grpSpPr>
          <a:xfrm>
            <a:off x="9351102" y="2468156"/>
            <a:ext cx="166291" cy="158400"/>
            <a:chOff x="2994338" y="2746927"/>
            <a:chExt cx="222113" cy="212017"/>
          </a:xfrm>
        </p:grpSpPr>
        <p:sp>
          <p:nvSpPr>
            <p:cNvPr id="1068" name="Oval 1067">
              <a:extLst>
                <a:ext uri="{FF2B5EF4-FFF2-40B4-BE49-F238E27FC236}">
                  <a16:creationId xmlns:a16="http://schemas.microsoft.com/office/drawing/2014/main" id="{2F0BCB56-FF7C-8F45-AB62-E02DE01CA69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9" name="Grafik 1068">
              <a:extLst>
                <a:ext uri="{FF2B5EF4-FFF2-40B4-BE49-F238E27FC236}">
                  <a16:creationId xmlns:a16="http://schemas.microsoft.com/office/drawing/2014/main" id="{095B977C-D3BC-6844-9842-5E8E2C568B2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26" name="Gruppieren 725">
            <a:extLst>
              <a:ext uri="{FF2B5EF4-FFF2-40B4-BE49-F238E27FC236}">
                <a16:creationId xmlns:a16="http://schemas.microsoft.com/office/drawing/2014/main" id="{328DE0F0-C11B-F84B-93AD-73582AFF0D41}"/>
              </a:ext>
            </a:extLst>
          </p:cNvPr>
          <p:cNvGrpSpPr/>
          <p:nvPr/>
        </p:nvGrpSpPr>
        <p:grpSpPr>
          <a:xfrm>
            <a:off x="10195643" y="2140188"/>
            <a:ext cx="85305" cy="81256"/>
            <a:chOff x="2994338" y="2746927"/>
            <a:chExt cx="222113" cy="212017"/>
          </a:xfrm>
        </p:grpSpPr>
        <p:sp>
          <p:nvSpPr>
            <p:cNvPr id="1066" name="Oval 1065">
              <a:extLst>
                <a:ext uri="{FF2B5EF4-FFF2-40B4-BE49-F238E27FC236}">
                  <a16:creationId xmlns:a16="http://schemas.microsoft.com/office/drawing/2014/main" id="{44EDCE13-722E-C942-9D6D-34312DC3C0B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7" name="Grafik 1066">
              <a:extLst>
                <a:ext uri="{FF2B5EF4-FFF2-40B4-BE49-F238E27FC236}">
                  <a16:creationId xmlns:a16="http://schemas.microsoft.com/office/drawing/2014/main" id="{B85B8F67-C21B-CA4C-B991-86A404E88A9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27" name="Rechteck 726">
            <a:extLst>
              <a:ext uri="{FF2B5EF4-FFF2-40B4-BE49-F238E27FC236}">
                <a16:creationId xmlns:a16="http://schemas.microsoft.com/office/drawing/2014/main" id="{76473019-BBED-D745-997C-1D70CB6BEE45}"/>
              </a:ext>
            </a:extLst>
          </p:cNvPr>
          <p:cNvSpPr/>
          <p:nvPr/>
        </p:nvSpPr>
        <p:spPr>
          <a:xfrm>
            <a:off x="10315440" y="1571679"/>
            <a:ext cx="1280732" cy="90596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28" name="Gruppieren 727">
            <a:extLst>
              <a:ext uri="{FF2B5EF4-FFF2-40B4-BE49-F238E27FC236}">
                <a16:creationId xmlns:a16="http://schemas.microsoft.com/office/drawing/2014/main" id="{0D15B1A8-D217-B240-AF9E-0F85E3C9BC47}"/>
              </a:ext>
            </a:extLst>
          </p:cNvPr>
          <p:cNvGrpSpPr/>
          <p:nvPr/>
        </p:nvGrpSpPr>
        <p:grpSpPr>
          <a:xfrm>
            <a:off x="10331838" y="1522678"/>
            <a:ext cx="298252" cy="268891"/>
            <a:chOff x="5198120" y="739600"/>
            <a:chExt cx="398371" cy="359909"/>
          </a:xfrm>
        </p:grpSpPr>
        <p:pic>
          <p:nvPicPr>
            <p:cNvPr id="1062" name="Grafik 1061">
              <a:extLst>
                <a:ext uri="{FF2B5EF4-FFF2-40B4-BE49-F238E27FC236}">
                  <a16:creationId xmlns:a16="http://schemas.microsoft.com/office/drawing/2014/main" id="{83197E0E-47AE-8042-8322-E13B812861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63" name="Gruppieren 1062">
              <a:extLst>
                <a:ext uri="{FF2B5EF4-FFF2-40B4-BE49-F238E27FC236}">
                  <a16:creationId xmlns:a16="http://schemas.microsoft.com/office/drawing/2014/main" id="{797E1445-6C87-2449-A983-03C270727504}"/>
                </a:ext>
              </a:extLst>
            </p:cNvPr>
            <p:cNvGrpSpPr/>
            <p:nvPr/>
          </p:nvGrpSpPr>
          <p:grpSpPr>
            <a:xfrm>
              <a:off x="5406148" y="739600"/>
              <a:ext cx="190343" cy="359909"/>
              <a:chOff x="5406108" y="1129551"/>
              <a:chExt cx="190343" cy="359909"/>
            </a:xfrm>
          </p:grpSpPr>
          <p:sp>
            <p:nvSpPr>
              <p:cNvPr id="1064" name="Rechteck 1063">
                <a:extLst>
                  <a:ext uri="{FF2B5EF4-FFF2-40B4-BE49-F238E27FC236}">
                    <a16:creationId xmlns:a16="http://schemas.microsoft.com/office/drawing/2014/main" id="{00E9CDD8-D5C4-2E4C-8E71-C2891B56D22A}"/>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5" name="Grafik 1064">
                <a:extLst>
                  <a:ext uri="{FF2B5EF4-FFF2-40B4-BE49-F238E27FC236}">
                    <a16:creationId xmlns:a16="http://schemas.microsoft.com/office/drawing/2014/main" id="{861FE5F4-610C-B14A-A8C3-898D51AF3A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29" name="Gruppieren 728">
            <a:extLst>
              <a:ext uri="{FF2B5EF4-FFF2-40B4-BE49-F238E27FC236}">
                <a16:creationId xmlns:a16="http://schemas.microsoft.com/office/drawing/2014/main" id="{B36DEE7D-D4E5-F04A-BCEA-04BA57927CAA}"/>
              </a:ext>
            </a:extLst>
          </p:cNvPr>
          <p:cNvGrpSpPr/>
          <p:nvPr/>
        </p:nvGrpSpPr>
        <p:grpSpPr>
          <a:xfrm rot="10800000">
            <a:off x="10638755" y="1574619"/>
            <a:ext cx="298252" cy="268891"/>
            <a:chOff x="5198120" y="739600"/>
            <a:chExt cx="398371" cy="359909"/>
          </a:xfrm>
        </p:grpSpPr>
        <p:pic>
          <p:nvPicPr>
            <p:cNvPr id="1058" name="Grafik 1057">
              <a:extLst>
                <a:ext uri="{FF2B5EF4-FFF2-40B4-BE49-F238E27FC236}">
                  <a16:creationId xmlns:a16="http://schemas.microsoft.com/office/drawing/2014/main" id="{D7096385-B0F9-9C40-B441-C42AE2595C3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59" name="Gruppieren 1058">
              <a:extLst>
                <a:ext uri="{FF2B5EF4-FFF2-40B4-BE49-F238E27FC236}">
                  <a16:creationId xmlns:a16="http://schemas.microsoft.com/office/drawing/2014/main" id="{78490D58-8ABA-2D48-BB5F-A9592791FFB1}"/>
                </a:ext>
              </a:extLst>
            </p:cNvPr>
            <p:cNvGrpSpPr/>
            <p:nvPr/>
          </p:nvGrpSpPr>
          <p:grpSpPr>
            <a:xfrm>
              <a:off x="5406148" y="739600"/>
              <a:ext cx="190343" cy="359909"/>
              <a:chOff x="5406108" y="1129551"/>
              <a:chExt cx="190343" cy="359909"/>
            </a:xfrm>
          </p:grpSpPr>
          <p:sp>
            <p:nvSpPr>
              <p:cNvPr id="1060" name="Rechteck 1059">
                <a:extLst>
                  <a:ext uri="{FF2B5EF4-FFF2-40B4-BE49-F238E27FC236}">
                    <a16:creationId xmlns:a16="http://schemas.microsoft.com/office/drawing/2014/main" id="{0D6F38C7-81EC-B142-90EE-A8ECF64E2B6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1" name="Grafik 1060">
                <a:extLst>
                  <a:ext uri="{FF2B5EF4-FFF2-40B4-BE49-F238E27FC236}">
                    <a16:creationId xmlns:a16="http://schemas.microsoft.com/office/drawing/2014/main" id="{C66633FA-01A6-0049-826E-94551211A4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30" name="Gruppieren 729">
            <a:extLst>
              <a:ext uri="{FF2B5EF4-FFF2-40B4-BE49-F238E27FC236}">
                <a16:creationId xmlns:a16="http://schemas.microsoft.com/office/drawing/2014/main" id="{3C4B75AC-B881-2B4F-8115-AA3BC4438648}"/>
              </a:ext>
            </a:extLst>
          </p:cNvPr>
          <p:cNvGrpSpPr/>
          <p:nvPr/>
        </p:nvGrpSpPr>
        <p:grpSpPr>
          <a:xfrm>
            <a:off x="10331838" y="1801663"/>
            <a:ext cx="298252" cy="268891"/>
            <a:chOff x="5198120" y="739600"/>
            <a:chExt cx="398371" cy="359909"/>
          </a:xfrm>
        </p:grpSpPr>
        <p:pic>
          <p:nvPicPr>
            <p:cNvPr id="1054" name="Grafik 1053">
              <a:extLst>
                <a:ext uri="{FF2B5EF4-FFF2-40B4-BE49-F238E27FC236}">
                  <a16:creationId xmlns:a16="http://schemas.microsoft.com/office/drawing/2014/main" id="{45AB0B92-B2CF-E340-9A84-7896DB7F842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55" name="Gruppieren 1054">
              <a:extLst>
                <a:ext uri="{FF2B5EF4-FFF2-40B4-BE49-F238E27FC236}">
                  <a16:creationId xmlns:a16="http://schemas.microsoft.com/office/drawing/2014/main" id="{986472A6-576E-D14D-8EA9-5DA1C9B090C9}"/>
                </a:ext>
              </a:extLst>
            </p:cNvPr>
            <p:cNvGrpSpPr/>
            <p:nvPr/>
          </p:nvGrpSpPr>
          <p:grpSpPr>
            <a:xfrm>
              <a:off x="5406148" y="739600"/>
              <a:ext cx="190343" cy="359909"/>
              <a:chOff x="5406108" y="1129551"/>
              <a:chExt cx="190343" cy="359909"/>
            </a:xfrm>
          </p:grpSpPr>
          <p:sp>
            <p:nvSpPr>
              <p:cNvPr id="1056" name="Rechteck 1055">
                <a:extLst>
                  <a:ext uri="{FF2B5EF4-FFF2-40B4-BE49-F238E27FC236}">
                    <a16:creationId xmlns:a16="http://schemas.microsoft.com/office/drawing/2014/main" id="{9A77A1EC-ADFE-7B49-A20D-288FE2150E0C}"/>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7" name="Grafik 1056">
                <a:extLst>
                  <a:ext uri="{FF2B5EF4-FFF2-40B4-BE49-F238E27FC236}">
                    <a16:creationId xmlns:a16="http://schemas.microsoft.com/office/drawing/2014/main" id="{9E26BBB8-3742-E041-9FFF-C03F411C87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31" name="Gruppieren 730">
            <a:extLst>
              <a:ext uri="{FF2B5EF4-FFF2-40B4-BE49-F238E27FC236}">
                <a16:creationId xmlns:a16="http://schemas.microsoft.com/office/drawing/2014/main" id="{BFA58B94-A851-D14D-9077-4B6082F3DC48}"/>
              </a:ext>
            </a:extLst>
          </p:cNvPr>
          <p:cNvGrpSpPr/>
          <p:nvPr/>
        </p:nvGrpSpPr>
        <p:grpSpPr>
          <a:xfrm rot="10800000">
            <a:off x="10638755" y="1853604"/>
            <a:ext cx="298252" cy="268891"/>
            <a:chOff x="5198120" y="739600"/>
            <a:chExt cx="398371" cy="359909"/>
          </a:xfrm>
        </p:grpSpPr>
        <p:pic>
          <p:nvPicPr>
            <p:cNvPr id="1050" name="Grafik 1049">
              <a:extLst>
                <a:ext uri="{FF2B5EF4-FFF2-40B4-BE49-F238E27FC236}">
                  <a16:creationId xmlns:a16="http://schemas.microsoft.com/office/drawing/2014/main" id="{509B1527-E3B3-D048-A1D2-0D8AFB67A7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51" name="Gruppieren 1050">
              <a:extLst>
                <a:ext uri="{FF2B5EF4-FFF2-40B4-BE49-F238E27FC236}">
                  <a16:creationId xmlns:a16="http://schemas.microsoft.com/office/drawing/2014/main" id="{E2406A14-37C7-0D4D-84B8-5B910D2F43B8}"/>
                </a:ext>
              </a:extLst>
            </p:cNvPr>
            <p:cNvGrpSpPr/>
            <p:nvPr/>
          </p:nvGrpSpPr>
          <p:grpSpPr>
            <a:xfrm>
              <a:off x="5406148" y="739600"/>
              <a:ext cx="190343" cy="359909"/>
              <a:chOff x="5406108" y="1129551"/>
              <a:chExt cx="190343" cy="359909"/>
            </a:xfrm>
          </p:grpSpPr>
          <p:sp>
            <p:nvSpPr>
              <p:cNvPr id="1052" name="Rechteck 1051">
                <a:extLst>
                  <a:ext uri="{FF2B5EF4-FFF2-40B4-BE49-F238E27FC236}">
                    <a16:creationId xmlns:a16="http://schemas.microsoft.com/office/drawing/2014/main" id="{2A820BC7-67E7-F545-A916-30886FA96B4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3" name="Grafik 1052">
                <a:extLst>
                  <a:ext uri="{FF2B5EF4-FFF2-40B4-BE49-F238E27FC236}">
                    <a16:creationId xmlns:a16="http://schemas.microsoft.com/office/drawing/2014/main" id="{11686A79-3B85-E045-AC27-429EA82F350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32" name="Gruppieren 731">
            <a:extLst>
              <a:ext uri="{FF2B5EF4-FFF2-40B4-BE49-F238E27FC236}">
                <a16:creationId xmlns:a16="http://schemas.microsoft.com/office/drawing/2014/main" id="{CA5E4977-5536-A046-96E6-155FD204CFB4}"/>
              </a:ext>
            </a:extLst>
          </p:cNvPr>
          <p:cNvGrpSpPr/>
          <p:nvPr/>
        </p:nvGrpSpPr>
        <p:grpSpPr>
          <a:xfrm rot="10800000">
            <a:off x="11057034" y="2230869"/>
            <a:ext cx="298252" cy="268891"/>
            <a:chOff x="5198120" y="739600"/>
            <a:chExt cx="398371" cy="359909"/>
          </a:xfrm>
        </p:grpSpPr>
        <p:pic>
          <p:nvPicPr>
            <p:cNvPr id="1046" name="Grafik 1045">
              <a:extLst>
                <a:ext uri="{FF2B5EF4-FFF2-40B4-BE49-F238E27FC236}">
                  <a16:creationId xmlns:a16="http://schemas.microsoft.com/office/drawing/2014/main" id="{5609F0DF-E245-3847-96CE-17065DE22D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47" name="Gruppieren 1046">
              <a:extLst>
                <a:ext uri="{FF2B5EF4-FFF2-40B4-BE49-F238E27FC236}">
                  <a16:creationId xmlns:a16="http://schemas.microsoft.com/office/drawing/2014/main" id="{0B6D018F-1C2A-2A48-849C-7799C0BE430A}"/>
                </a:ext>
              </a:extLst>
            </p:cNvPr>
            <p:cNvGrpSpPr/>
            <p:nvPr/>
          </p:nvGrpSpPr>
          <p:grpSpPr>
            <a:xfrm>
              <a:off x="5406148" y="739600"/>
              <a:ext cx="190343" cy="359909"/>
              <a:chOff x="5406108" y="1129551"/>
              <a:chExt cx="190343" cy="359909"/>
            </a:xfrm>
          </p:grpSpPr>
          <p:sp>
            <p:nvSpPr>
              <p:cNvPr id="1048" name="Rechteck 1047">
                <a:extLst>
                  <a:ext uri="{FF2B5EF4-FFF2-40B4-BE49-F238E27FC236}">
                    <a16:creationId xmlns:a16="http://schemas.microsoft.com/office/drawing/2014/main" id="{EBEEB0CD-9359-7C44-966B-AC0BF343BDD6}"/>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49" name="Grafik 1048">
                <a:extLst>
                  <a:ext uri="{FF2B5EF4-FFF2-40B4-BE49-F238E27FC236}">
                    <a16:creationId xmlns:a16="http://schemas.microsoft.com/office/drawing/2014/main" id="{33145795-A24D-FF4F-BF54-A11133E6865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33" name="Gruppieren 732">
            <a:extLst>
              <a:ext uri="{FF2B5EF4-FFF2-40B4-BE49-F238E27FC236}">
                <a16:creationId xmlns:a16="http://schemas.microsoft.com/office/drawing/2014/main" id="{72EA0ADF-F919-404B-BA18-863A5BD94FAF}"/>
              </a:ext>
            </a:extLst>
          </p:cNvPr>
          <p:cNvGrpSpPr/>
          <p:nvPr/>
        </p:nvGrpSpPr>
        <p:grpSpPr>
          <a:xfrm>
            <a:off x="10989473" y="1522678"/>
            <a:ext cx="298252" cy="268891"/>
            <a:chOff x="5198120" y="739600"/>
            <a:chExt cx="398371" cy="359909"/>
          </a:xfrm>
        </p:grpSpPr>
        <p:pic>
          <p:nvPicPr>
            <p:cNvPr id="1042" name="Grafik 1041">
              <a:extLst>
                <a:ext uri="{FF2B5EF4-FFF2-40B4-BE49-F238E27FC236}">
                  <a16:creationId xmlns:a16="http://schemas.microsoft.com/office/drawing/2014/main" id="{AFD787AE-7CD2-0D4B-BA78-4BDCB48236A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43" name="Gruppieren 1042">
              <a:extLst>
                <a:ext uri="{FF2B5EF4-FFF2-40B4-BE49-F238E27FC236}">
                  <a16:creationId xmlns:a16="http://schemas.microsoft.com/office/drawing/2014/main" id="{B877DC3C-B90D-5D40-AC36-41DA970E2590}"/>
                </a:ext>
              </a:extLst>
            </p:cNvPr>
            <p:cNvGrpSpPr/>
            <p:nvPr/>
          </p:nvGrpSpPr>
          <p:grpSpPr>
            <a:xfrm>
              <a:off x="5406148" y="739600"/>
              <a:ext cx="190343" cy="359909"/>
              <a:chOff x="5406108" y="1129551"/>
              <a:chExt cx="190343" cy="359909"/>
            </a:xfrm>
          </p:grpSpPr>
          <p:sp>
            <p:nvSpPr>
              <p:cNvPr id="1044" name="Rechteck 1043">
                <a:extLst>
                  <a:ext uri="{FF2B5EF4-FFF2-40B4-BE49-F238E27FC236}">
                    <a16:creationId xmlns:a16="http://schemas.microsoft.com/office/drawing/2014/main" id="{532CCDE8-6212-4446-B33A-ED79E629D5F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45" name="Grafik 1044">
                <a:extLst>
                  <a:ext uri="{FF2B5EF4-FFF2-40B4-BE49-F238E27FC236}">
                    <a16:creationId xmlns:a16="http://schemas.microsoft.com/office/drawing/2014/main" id="{42D222F1-E3CC-5541-BAFC-8A190C9ABE1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34" name="Gruppieren 733">
            <a:extLst>
              <a:ext uri="{FF2B5EF4-FFF2-40B4-BE49-F238E27FC236}">
                <a16:creationId xmlns:a16="http://schemas.microsoft.com/office/drawing/2014/main" id="{11ED4489-4CA3-1F44-805B-6E8C2B50228C}"/>
              </a:ext>
            </a:extLst>
          </p:cNvPr>
          <p:cNvGrpSpPr/>
          <p:nvPr/>
        </p:nvGrpSpPr>
        <p:grpSpPr>
          <a:xfrm rot="10800000">
            <a:off x="11296391" y="1574619"/>
            <a:ext cx="298252" cy="268891"/>
            <a:chOff x="5198120" y="739600"/>
            <a:chExt cx="398371" cy="359909"/>
          </a:xfrm>
        </p:grpSpPr>
        <p:pic>
          <p:nvPicPr>
            <p:cNvPr id="1038" name="Grafik 1037">
              <a:extLst>
                <a:ext uri="{FF2B5EF4-FFF2-40B4-BE49-F238E27FC236}">
                  <a16:creationId xmlns:a16="http://schemas.microsoft.com/office/drawing/2014/main" id="{9BC8D0E2-B9BA-B746-AA01-6D4527370F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39" name="Gruppieren 1038">
              <a:extLst>
                <a:ext uri="{FF2B5EF4-FFF2-40B4-BE49-F238E27FC236}">
                  <a16:creationId xmlns:a16="http://schemas.microsoft.com/office/drawing/2014/main" id="{DBCF936E-D9ED-9348-AC61-354AA709F48C}"/>
                </a:ext>
              </a:extLst>
            </p:cNvPr>
            <p:cNvGrpSpPr/>
            <p:nvPr/>
          </p:nvGrpSpPr>
          <p:grpSpPr>
            <a:xfrm>
              <a:off x="5406148" y="739600"/>
              <a:ext cx="190343" cy="359909"/>
              <a:chOff x="5406108" y="1129551"/>
              <a:chExt cx="190343" cy="359909"/>
            </a:xfrm>
          </p:grpSpPr>
          <p:sp>
            <p:nvSpPr>
              <p:cNvPr id="1040" name="Rechteck 1039">
                <a:extLst>
                  <a:ext uri="{FF2B5EF4-FFF2-40B4-BE49-F238E27FC236}">
                    <a16:creationId xmlns:a16="http://schemas.microsoft.com/office/drawing/2014/main" id="{54E87B7B-ED4F-494D-8A4D-DBE31706B73E}"/>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41" name="Grafik 1040">
                <a:extLst>
                  <a:ext uri="{FF2B5EF4-FFF2-40B4-BE49-F238E27FC236}">
                    <a16:creationId xmlns:a16="http://schemas.microsoft.com/office/drawing/2014/main" id="{471CBAA7-E676-FD46-B237-EFDFA6A567D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35" name="Gruppieren 734">
            <a:extLst>
              <a:ext uri="{FF2B5EF4-FFF2-40B4-BE49-F238E27FC236}">
                <a16:creationId xmlns:a16="http://schemas.microsoft.com/office/drawing/2014/main" id="{AF79122F-176B-B54D-9C1B-D8AF708E5F5D}"/>
              </a:ext>
            </a:extLst>
          </p:cNvPr>
          <p:cNvGrpSpPr/>
          <p:nvPr/>
        </p:nvGrpSpPr>
        <p:grpSpPr>
          <a:xfrm>
            <a:off x="10989473" y="1801663"/>
            <a:ext cx="298252" cy="268891"/>
            <a:chOff x="5198120" y="739600"/>
            <a:chExt cx="398371" cy="359909"/>
          </a:xfrm>
        </p:grpSpPr>
        <p:pic>
          <p:nvPicPr>
            <p:cNvPr id="1034" name="Grafik 1033">
              <a:extLst>
                <a:ext uri="{FF2B5EF4-FFF2-40B4-BE49-F238E27FC236}">
                  <a16:creationId xmlns:a16="http://schemas.microsoft.com/office/drawing/2014/main" id="{B3ACFE9D-BD54-A046-B659-3A6523E35C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35" name="Gruppieren 1034">
              <a:extLst>
                <a:ext uri="{FF2B5EF4-FFF2-40B4-BE49-F238E27FC236}">
                  <a16:creationId xmlns:a16="http://schemas.microsoft.com/office/drawing/2014/main" id="{FE3225C6-5AA3-B240-ABD1-73955178AC7E}"/>
                </a:ext>
              </a:extLst>
            </p:cNvPr>
            <p:cNvGrpSpPr/>
            <p:nvPr/>
          </p:nvGrpSpPr>
          <p:grpSpPr>
            <a:xfrm>
              <a:off x="5406148" y="739600"/>
              <a:ext cx="190343" cy="359909"/>
              <a:chOff x="5406108" y="1129551"/>
              <a:chExt cx="190343" cy="359909"/>
            </a:xfrm>
          </p:grpSpPr>
          <p:sp>
            <p:nvSpPr>
              <p:cNvPr id="1036" name="Rechteck 1035">
                <a:extLst>
                  <a:ext uri="{FF2B5EF4-FFF2-40B4-BE49-F238E27FC236}">
                    <a16:creationId xmlns:a16="http://schemas.microsoft.com/office/drawing/2014/main" id="{D743C3F6-DE32-B149-9B29-913E88998F6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7" name="Grafik 1036">
                <a:extLst>
                  <a:ext uri="{FF2B5EF4-FFF2-40B4-BE49-F238E27FC236}">
                    <a16:creationId xmlns:a16="http://schemas.microsoft.com/office/drawing/2014/main" id="{A4B9937E-9EF5-0C40-8B5F-577ED4A649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36" name="Gruppieren 735">
            <a:extLst>
              <a:ext uri="{FF2B5EF4-FFF2-40B4-BE49-F238E27FC236}">
                <a16:creationId xmlns:a16="http://schemas.microsoft.com/office/drawing/2014/main" id="{1AEF5249-2967-F745-BDAE-2EDA50F03960}"/>
              </a:ext>
            </a:extLst>
          </p:cNvPr>
          <p:cNvGrpSpPr/>
          <p:nvPr/>
        </p:nvGrpSpPr>
        <p:grpSpPr>
          <a:xfrm rot="10800000">
            <a:off x="11296391" y="1853604"/>
            <a:ext cx="298252" cy="268891"/>
            <a:chOff x="5198120" y="739600"/>
            <a:chExt cx="398371" cy="359909"/>
          </a:xfrm>
        </p:grpSpPr>
        <p:pic>
          <p:nvPicPr>
            <p:cNvPr id="1030" name="Grafik 1029">
              <a:extLst>
                <a:ext uri="{FF2B5EF4-FFF2-40B4-BE49-F238E27FC236}">
                  <a16:creationId xmlns:a16="http://schemas.microsoft.com/office/drawing/2014/main" id="{B0151BE1-5ECE-904A-B62A-495A4228BFB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31" name="Gruppieren 1030">
              <a:extLst>
                <a:ext uri="{FF2B5EF4-FFF2-40B4-BE49-F238E27FC236}">
                  <a16:creationId xmlns:a16="http://schemas.microsoft.com/office/drawing/2014/main" id="{53C17DC7-B896-3949-91DF-2211501ED8CD}"/>
                </a:ext>
              </a:extLst>
            </p:cNvPr>
            <p:cNvGrpSpPr/>
            <p:nvPr/>
          </p:nvGrpSpPr>
          <p:grpSpPr>
            <a:xfrm>
              <a:off x="5406148" y="739600"/>
              <a:ext cx="190343" cy="359909"/>
              <a:chOff x="5406108" y="1129551"/>
              <a:chExt cx="190343" cy="359909"/>
            </a:xfrm>
          </p:grpSpPr>
          <p:sp>
            <p:nvSpPr>
              <p:cNvPr id="1032" name="Rechteck 1031">
                <a:extLst>
                  <a:ext uri="{FF2B5EF4-FFF2-40B4-BE49-F238E27FC236}">
                    <a16:creationId xmlns:a16="http://schemas.microsoft.com/office/drawing/2014/main" id="{79B9B1C1-4B50-E941-9939-97BB3E6539D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33" name="Grafik 1032">
                <a:extLst>
                  <a:ext uri="{FF2B5EF4-FFF2-40B4-BE49-F238E27FC236}">
                    <a16:creationId xmlns:a16="http://schemas.microsoft.com/office/drawing/2014/main" id="{B44010F9-AA50-A449-8E28-FB81526FF02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37" name="Gruppieren 736">
            <a:extLst>
              <a:ext uri="{FF2B5EF4-FFF2-40B4-BE49-F238E27FC236}">
                <a16:creationId xmlns:a16="http://schemas.microsoft.com/office/drawing/2014/main" id="{E2BC9935-27B0-7A47-A1E0-EEA074C796BE}"/>
              </a:ext>
            </a:extLst>
          </p:cNvPr>
          <p:cNvGrpSpPr/>
          <p:nvPr/>
        </p:nvGrpSpPr>
        <p:grpSpPr>
          <a:xfrm>
            <a:off x="10745205" y="2230869"/>
            <a:ext cx="298252" cy="268891"/>
            <a:chOff x="5198120" y="739600"/>
            <a:chExt cx="398371" cy="359909"/>
          </a:xfrm>
        </p:grpSpPr>
        <p:pic>
          <p:nvPicPr>
            <p:cNvPr id="1026" name="Grafik 1025">
              <a:extLst>
                <a:ext uri="{FF2B5EF4-FFF2-40B4-BE49-F238E27FC236}">
                  <a16:creationId xmlns:a16="http://schemas.microsoft.com/office/drawing/2014/main" id="{50165ACA-FB98-9249-AAE5-8B20BF6ADA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27" name="Gruppieren 1026">
              <a:extLst>
                <a:ext uri="{FF2B5EF4-FFF2-40B4-BE49-F238E27FC236}">
                  <a16:creationId xmlns:a16="http://schemas.microsoft.com/office/drawing/2014/main" id="{AE8BCEE3-70B0-B24F-9E2A-20836A22A6BB}"/>
                </a:ext>
              </a:extLst>
            </p:cNvPr>
            <p:cNvGrpSpPr/>
            <p:nvPr/>
          </p:nvGrpSpPr>
          <p:grpSpPr>
            <a:xfrm>
              <a:off x="5406148" y="739600"/>
              <a:ext cx="190343" cy="359909"/>
              <a:chOff x="5406108" y="1129551"/>
              <a:chExt cx="190343" cy="359909"/>
            </a:xfrm>
          </p:grpSpPr>
          <p:sp>
            <p:nvSpPr>
              <p:cNvPr id="1028" name="Rechteck 1027">
                <a:extLst>
                  <a:ext uri="{FF2B5EF4-FFF2-40B4-BE49-F238E27FC236}">
                    <a16:creationId xmlns:a16="http://schemas.microsoft.com/office/drawing/2014/main" id="{F00698C7-0E03-D046-B4DA-D1E3DBD53EA4}"/>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9" name="Grafik 1028">
                <a:extLst>
                  <a:ext uri="{FF2B5EF4-FFF2-40B4-BE49-F238E27FC236}">
                    <a16:creationId xmlns:a16="http://schemas.microsoft.com/office/drawing/2014/main" id="{F9DD0DCD-846B-9441-860C-7B99E5C5C5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pic>
        <p:nvPicPr>
          <p:cNvPr id="738" name="Grafik 737">
            <a:extLst>
              <a:ext uri="{FF2B5EF4-FFF2-40B4-BE49-F238E27FC236}">
                <a16:creationId xmlns:a16="http://schemas.microsoft.com/office/drawing/2014/main" id="{7FA48E25-45FD-A748-BF46-679E5083010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90151" y="2314048"/>
            <a:ext cx="349378" cy="143816"/>
          </a:xfrm>
          <a:prstGeom prst="rect">
            <a:avLst/>
          </a:prstGeom>
        </p:spPr>
      </p:pic>
      <p:pic>
        <p:nvPicPr>
          <p:cNvPr id="739" name="Grafik 738">
            <a:extLst>
              <a:ext uri="{FF2B5EF4-FFF2-40B4-BE49-F238E27FC236}">
                <a16:creationId xmlns:a16="http://schemas.microsoft.com/office/drawing/2014/main" id="{9315458B-F87F-C34F-B939-8CD146D5347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5447836">
            <a:off x="10329132" y="2154889"/>
            <a:ext cx="146069" cy="172515"/>
          </a:xfrm>
          <a:prstGeom prst="rect">
            <a:avLst/>
          </a:prstGeom>
        </p:spPr>
      </p:pic>
      <p:grpSp>
        <p:nvGrpSpPr>
          <p:cNvPr id="740" name="Gruppieren 739">
            <a:extLst>
              <a:ext uri="{FF2B5EF4-FFF2-40B4-BE49-F238E27FC236}">
                <a16:creationId xmlns:a16="http://schemas.microsoft.com/office/drawing/2014/main" id="{44909726-CD70-D048-88D5-8D981267DEF5}"/>
              </a:ext>
            </a:extLst>
          </p:cNvPr>
          <p:cNvGrpSpPr/>
          <p:nvPr/>
        </p:nvGrpSpPr>
        <p:grpSpPr>
          <a:xfrm>
            <a:off x="11401758" y="2250839"/>
            <a:ext cx="271801" cy="258902"/>
            <a:chOff x="2994338" y="2746927"/>
            <a:chExt cx="222113" cy="212017"/>
          </a:xfrm>
        </p:grpSpPr>
        <p:sp>
          <p:nvSpPr>
            <p:cNvPr id="1024" name="Oval 1023">
              <a:extLst>
                <a:ext uri="{FF2B5EF4-FFF2-40B4-BE49-F238E27FC236}">
                  <a16:creationId xmlns:a16="http://schemas.microsoft.com/office/drawing/2014/main" id="{49F1052B-3615-FE4F-AED1-C542D529C62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5" name="Grafik 1024">
              <a:extLst>
                <a:ext uri="{FF2B5EF4-FFF2-40B4-BE49-F238E27FC236}">
                  <a16:creationId xmlns:a16="http://schemas.microsoft.com/office/drawing/2014/main" id="{189041B1-3419-0943-A8F8-2FBC3CD4CF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41" name="Gruppieren 740">
            <a:extLst>
              <a:ext uri="{FF2B5EF4-FFF2-40B4-BE49-F238E27FC236}">
                <a16:creationId xmlns:a16="http://schemas.microsoft.com/office/drawing/2014/main" id="{9803D8C4-611E-184C-A742-E9E8C25C0EF2}"/>
              </a:ext>
            </a:extLst>
          </p:cNvPr>
          <p:cNvGrpSpPr/>
          <p:nvPr/>
        </p:nvGrpSpPr>
        <p:grpSpPr>
          <a:xfrm>
            <a:off x="10672232" y="1508630"/>
            <a:ext cx="85305" cy="81256"/>
            <a:chOff x="2994338" y="2746927"/>
            <a:chExt cx="222113" cy="212017"/>
          </a:xfrm>
        </p:grpSpPr>
        <p:sp>
          <p:nvSpPr>
            <p:cNvPr id="1022" name="Oval 1021">
              <a:extLst>
                <a:ext uri="{FF2B5EF4-FFF2-40B4-BE49-F238E27FC236}">
                  <a16:creationId xmlns:a16="http://schemas.microsoft.com/office/drawing/2014/main" id="{04006640-8D29-1949-865B-CB7128111C7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3" name="Grafik 1022">
              <a:extLst>
                <a:ext uri="{FF2B5EF4-FFF2-40B4-BE49-F238E27FC236}">
                  <a16:creationId xmlns:a16="http://schemas.microsoft.com/office/drawing/2014/main" id="{82FC451D-39C8-7D40-998C-175ABE204B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42" name="Gruppieren 741">
            <a:extLst>
              <a:ext uri="{FF2B5EF4-FFF2-40B4-BE49-F238E27FC236}">
                <a16:creationId xmlns:a16="http://schemas.microsoft.com/office/drawing/2014/main" id="{4638C844-A6B3-204D-B5A2-18AECE7A14B1}"/>
              </a:ext>
            </a:extLst>
          </p:cNvPr>
          <p:cNvGrpSpPr/>
          <p:nvPr/>
        </p:nvGrpSpPr>
        <p:grpSpPr>
          <a:xfrm>
            <a:off x="11323429" y="1508630"/>
            <a:ext cx="85305" cy="81256"/>
            <a:chOff x="2994338" y="2746927"/>
            <a:chExt cx="222113" cy="212017"/>
          </a:xfrm>
        </p:grpSpPr>
        <p:sp>
          <p:nvSpPr>
            <p:cNvPr id="1020" name="Oval 1019">
              <a:extLst>
                <a:ext uri="{FF2B5EF4-FFF2-40B4-BE49-F238E27FC236}">
                  <a16:creationId xmlns:a16="http://schemas.microsoft.com/office/drawing/2014/main" id="{D7D349E0-19C1-454D-A151-A606E30DBEAA}"/>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1" name="Grafik 1020">
              <a:extLst>
                <a:ext uri="{FF2B5EF4-FFF2-40B4-BE49-F238E27FC236}">
                  <a16:creationId xmlns:a16="http://schemas.microsoft.com/office/drawing/2014/main" id="{57358362-305A-A948-8312-BB25C2801CD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43" name="Gruppieren 742">
            <a:extLst>
              <a:ext uri="{FF2B5EF4-FFF2-40B4-BE49-F238E27FC236}">
                <a16:creationId xmlns:a16="http://schemas.microsoft.com/office/drawing/2014/main" id="{4C0C0486-0D6E-9946-93A5-A0F1BC4827E7}"/>
              </a:ext>
            </a:extLst>
          </p:cNvPr>
          <p:cNvGrpSpPr/>
          <p:nvPr/>
        </p:nvGrpSpPr>
        <p:grpSpPr>
          <a:xfrm>
            <a:off x="10631477" y="1767468"/>
            <a:ext cx="79190" cy="75432"/>
            <a:chOff x="2994338" y="2746927"/>
            <a:chExt cx="222113" cy="212017"/>
          </a:xfrm>
        </p:grpSpPr>
        <p:sp>
          <p:nvSpPr>
            <p:cNvPr id="1018" name="Oval 1017">
              <a:extLst>
                <a:ext uri="{FF2B5EF4-FFF2-40B4-BE49-F238E27FC236}">
                  <a16:creationId xmlns:a16="http://schemas.microsoft.com/office/drawing/2014/main" id="{A29D77F8-0668-5747-9A32-1488EF8060CD}"/>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9" name="Grafik 1018">
              <a:extLst>
                <a:ext uri="{FF2B5EF4-FFF2-40B4-BE49-F238E27FC236}">
                  <a16:creationId xmlns:a16="http://schemas.microsoft.com/office/drawing/2014/main" id="{A62AE917-0F03-AE48-917C-470E1A73430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44" name="Gruppieren 743">
            <a:extLst>
              <a:ext uri="{FF2B5EF4-FFF2-40B4-BE49-F238E27FC236}">
                <a16:creationId xmlns:a16="http://schemas.microsoft.com/office/drawing/2014/main" id="{2B40CEA1-B028-7D46-B6BE-DB9958B79E06}"/>
              </a:ext>
            </a:extLst>
          </p:cNvPr>
          <p:cNvGrpSpPr/>
          <p:nvPr/>
        </p:nvGrpSpPr>
        <p:grpSpPr>
          <a:xfrm>
            <a:off x="10574706" y="2070722"/>
            <a:ext cx="79190" cy="75432"/>
            <a:chOff x="2994338" y="2746927"/>
            <a:chExt cx="222113" cy="212017"/>
          </a:xfrm>
        </p:grpSpPr>
        <p:sp>
          <p:nvSpPr>
            <p:cNvPr id="1016" name="Oval 1015">
              <a:extLst>
                <a:ext uri="{FF2B5EF4-FFF2-40B4-BE49-F238E27FC236}">
                  <a16:creationId xmlns:a16="http://schemas.microsoft.com/office/drawing/2014/main" id="{95ACCC10-60DA-9B4B-BD06-43365F0E513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7" name="Grafik 1016">
              <a:extLst>
                <a:ext uri="{FF2B5EF4-FFF2-40B4-BE49-F238E27FC236}">
                  <a16:creationId xmlns:a16="http://schemas.microsoft.com/office/drawing/2014/main" id="{6CC0872E-CBFD-9D4D-9BBE-69F1407DDE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45" name="Gruppieren 744">
            <a:extLst>
              <a:ext uri="{FF2B5EF4-FFF2-40B4-BE49-F238E27FC236}">
                <a16:creationId xmlns:a16="http://schemas.microsoft.com/office/drawing/2014/main" id="{0E82EEEC-33F3-1D48-983D-A9570B8C07D0}"/>
              </a:ext>
            </a:extLst>
          </p:cNvPr>
          <p:cNvGrpSpPr/>
          <p:nvPr/>
        </p:nvGrpSpPr>
        <p:grpSpPr>
          <a:xfrm>
            <a:off x="11229243" y="1997407"/>
            <a:ext cx="79190" cy="75432"/>
            <a:chOff x="2994338" y="2746927"/>
            <a:chExt cx="222113" cy="212017"/>
          </a:xfrm>
        </p:grpSpPr>
        <p:sp>
          <p:nvSpPr>
            <p:cNvPr id="1014" name="Oval 1013">
              <a:extLst>
                <a:ext uri="{FF2B5EF4-FFF2-40B4-BE49-F238E27FC236}">
                  <a16:creationId xmlns:a16="http://schemas.microsoft.com/office/drawing/2014/main" id="{CE0A1488-93DB-0C4E-8214-A9CFA9C4654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5" name="Grafik 1014">
              <a:extLst>
                <a:ext uri="{FF2B5EF4-FFF2-40B4-BE49-F238E27FC236}">
                  <a16:creationId xmlns:a16="http://schemas.microsoft.com/office/drawing/2014/main" id="{2A8C4BD2-4A34-3543-8C98-4212092EDC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46" name="Gruppieren 745">
            <a:extLst>
              <a:ext uri="{FF2B5EF4-FFF2-40B4-BE49-F238E27FC236}">
                <a16:creationId xmlns:a16="http://schemas.microsoft.com/office/drawing/2014/main" id="{6EA6615F-E97D-4D45-9A2D-18BA6360478E}"/>
              </a:ext>
            </a:extLst>
          </p:cNvPr>
          <p:cNvGrpSpPr/>
          <p:nvPr/>
        </p:nvGrpSpPr>
        <p:grpSpPr>
          <a:xfrm>
            <a:off x="11058930" y="2437292"/>
            <a:ext cx="79190" cy="75432"/>
            <a:chOff x="2994338" y="2746927"/>
            <a:chExt cx="222113" cy="212017"/>
          </a:xfrm>
        </p:grpSpPr>
        <p:sp>
          <p:nvSpPr>
            <p:cNvPr id="1012" name="Oval 1011">
              <a:extLst>
                <a:ext uri="{FF2B5EF4-FFF2-40B4-BE49-F238E27FC236}">
                  <a16:creationId xmlns:a16="http://schemas.microsoft.com/office/drawing/2014/main" id="{88C1DEF7-B587-F148-9AE8-BF579669239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3" name="Grafik 1012">
              <a:extLst>
                <a:ext uri="{FF2B5EF4-FFF2-40B4-BE49-F238E27FC236}">
                  <a16:creationId xmlns:a16="http://schemas.microsoft.com/office/drawing/2014/main" id="{429D2DF3-EC1B-8949-95DD-FFD809806E1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47" name="Gruppieren 746">
            <a:extLst>
              <a:ext uri="{FF2B5EF4-FFF2-40B4-BE49-F238E27FC236}">
                <a16:creationId xmlns:a16="http://schemas.microsoft.com/office/drawing/2014/main" id="{63FED583-0502-1B46-83DE-97A027E79FCF}"/>
              </a:ext>
            </a:extLst>
          </p:cNvPr>
          <p:cNvGrpSpPr/>
          <p:nvPr/>
        </p:nvGrpSpPr>
        <p:grpSpPr>
          <a:xfrm>
            <a:off x="11528606" y="5747044"/>
            <a:ext cx="166291" cy="158400"/>
            <a:chOff x="2994338" y="2746927"/>
            <a:chExt cx="222113" cy="212017"/>
          </a:xfrm>
        </p:grpSpPr>
        <p:sp>
          <p:nvSpPr>
            <p:cNvPr id="1010" name="Oval 1009">
              <a:extLst>
                <a:ext uri="{FF2B5EF4-FFF2-40B4-BE49-F238E27FC236}">
                  <a16:creationId xmlns:a16="http://schemas.microsoft.com/office/drawing/2014/main" id="{92321ABC-ECFD-AB4B-8204-E0859E9D526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1" name="Grafik 1010">
              <a:extLst>
                <a:ext uri="{FF2B5EF4-FFF2-40B4-BE49-F238E27FC236}">
                  <a16:creationId xmlns:a16="http://schemas.microsoft.com/office/drawing/2014/main" id="{EF2E7D25-F756-AE4C-BB92-72BFD1CCF6E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48" name="Gruppieren 747">
            <a:extLst>
              <a:ext uri="{FF2B5EF4-FFF2-40B4-BE49-F238E27FC236}">
                <a16:creationId xmlns:a16="http://schemas.microsoft.com/office/drawing/2014/main" id="{D7C0BB84-BBF9-374D-96C4-84104D7A62ED}"/>
              </a:ext>
            </a:extLst>
          </p:cNvPr>
          <p:cNvGrpSpPr/>
          <p:nvPr/>
        </p:nvGrpSpPr>
        <p:grpSpPr>
          <a:xfrm>
            <a:off x="10547592" y="5747044"/>
            <a:ext cx="166291" cy="158400"/>
            <a:chOff x="2994338" y="2746927"/>
            <a:chExt cx="222113" cy="212017"/>
          </a:xfrm>
        </p:grpSpPr>
        <p:sp>
          <p:nvSpPr>
            <p:cNvPr id="1008" name="Oval 1007">
              <a:extLst>
                <a:ext uri="{FF2B5EF4-FFF2-40B4-BE49-F238E27FC236}">
                  <a16:creationId xmlns:a16="http://schemas.microsoft.com/office/drawing/2014/main" id="{D113713D-F0CA-0E4D-A5E4-EB5538B6F75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9" name="Grafik 1008">
              <a:extLst>
                <a:ext uri="{FF2B5EF4-FFF2-40B4-BE49-F238E27FC236}">
                  <a16:creationId xmlns:a16="http://schemas.microsoft.com/office/drawing/2014/main" id="{33ABEBC6-D9DD-464E-8E9E-EF6FDF41696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70" name="Oval 769">
            <a:extLst>
              <a:ext uri="{FF2B5EF4-FFF2-40B4-BE49-F238E27FC236}">
                <a16:creationId xmlns:a16="http://schemas.microsoft.com/office/drawing/2014/main" id="{32F24949-5354-A645-9ED1-7D3EAED299B2}"/>
              </a:ext>
            </a:extLst>
          </p:cNvPr>
          <p:cNvSpPr/>
          <p:nvPr/>
        </p:nvSpPr>
        <p:spPr>
          <a:xfrm>
            <a:off x="7848393" y="4625212"/>
            <a:ext cx="84200" cy="8402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797" name="Gerade Verbindung 796">
            <a:extLst>
              <a:ext uri="{FF2B5EF4-FFF2-40B4-BE49-F238E27FC236}">
                <a16:creationId xmlns:a16="http://schemas.microsoft.com/office/drawing/2014/main" id="{E1571B42-D01E-164D-ACFE-94ACAEBEF0F8}"/>
              </a:ext>
            </a:extLst>
          </p:cNvPr>
          <p:cNvCxnSpPr>
            <a:cxnSpLocks/>
          </p:cNvCxnSpPr>
          <p:nvPr/>
        </p:nvCxnSpPr>
        <p:spPr>
          <a:xfrm>
            <a:off x="8196637" y="4529019"/>
            <a:ext cx="0" cy="274716"/>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798" name="Gerade Verbindung 797">
            <a:extLst>
              <a:ext uri="{FF2B5EF4-FFF2-40B4-BE49-F238E27FC236}">
                <a16:creationId xmlns:a16="http://schemas.microsoft.com/office/drawing/2014/main" id="{4EDDF877-AC4E-914B-BE8F-D9B4F4D8B773}"/>
              </a:ext>
            </a:extLst>
          </p:cNvPr>
          <p:cNvCxnSpPr>
            <a:cxnSpLocks/>
          </p:cNvCxnSpPr>
          <p:nvPr/>
        </p:nvCxnSpPr>
        <p:spPr>
          <a:xfrm>
            <a:off x="8199262" y="4803654"/>
            <a:ext cx="2324002"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799" name="Gerade Verbindung 798">
            <a:extLst>
              <a:ext uri="{FF2B5EF4-FFF2-40B4-BE49-F238E27FC236}">
                <a16:creationId xmlns:a16="http://schemas.microsoft.com/office/drawing/2014/main" id="{396F1E88-D57E-3F4B-B391-84A26970F860}"/>
              </a:ext>
            </a:extLst>
          </p:cNvPr>
          <p:cNvCxnSpPr>
            <a:cxnSpLocks/>
          </p:cNvCxnSpPr>
          <p:nvPr/>
        </p:nvCxnSpPr>
        <p:spPr>
          <a:xfrm>
            <a:off x="8696915" y="4813667"/>
            <a:ext cx="0" cy="1100206"/>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sp>
        <p:nvSpPr>
          <p:cNvPr id="800" name="Rechteck 799">
            <a:extLst>
              <a:ext uri="{FF2B5EF4-FFF2-40B4-BE49-F238E27FC236}">
                <a16:creationId xmlns:a16="http://schemas.microsoft.com/office/drawing/2014/main" id="{940AEE85-7810-D645-B219-C85C12A69910}"/>
              </a:ext>
            </a:extLst>
          </p:cNvPr>
          <p:cNvSpPr/>
          <p:nvPr/>
        </p:nvSpPr>
        <p:spPr>
          <a:xfrm>
            <a:off x="6792419" y="4543969"/>
            <a:ext cx="1372412" cy="400548"/>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01" name="Rechteck 800">
            <a:extLst>
              <a:ext uri="{FF2B5EF4-FFF2-40B4-BE49-F238E27FC236}">
                <a16:creationId xmlns:a16="http://schemas.microsoft.com/office/drawing/2014/main" id="{9B57534D-B98D-A74C-B33E-76D1D7576E88}"/>
              </a:ext>
            </a:extLst>
          </p:cNvPr>
          <p:cNvSpPr/>
          <p:nvPr/>
        </p:nvSpPr>
        <p:spPr>
          <a:xfrm>
            <a:off x="7504809" y="4812757"/>
            <a:ext cx="225019" cy="98762"/>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02" name="Gruppieren 801">
            <a:extLst>
              <a:ext uri="{FF2B5EF4-FFF2-40B4-BE49-F238E27FC236}">
                <a16:creationId xmlns:a16="http://schemas.microsoft.com/office/drawing/2014/main" id="{A2F70003-E785-054C-B939-ABE3B870BBD8}"/>
              </a:ext>
            </a:extLst>
          </p:cNvPr>
          <p:cNvGrpSpPr/>
          <p:nvPr/>
        </p:nvGrpSpPr>
        <p:grpSpPr>
          <a:xfrm>
            <a:off x="6876088" y="4520767"/>
            <a:ext cx="298252" cy="268891"/>
            <a:chOff x="5198120" y="739600"/>
            <a:chExt cx="398371" cy="359909"/>
          </a:xfrm>
        </p:grpSpPr>
        <p:pic>
          <p:nvPicPr>
            <p:cNvPr id="1004" name="Grafik 1003">
              <a:extLst>
                <a:ext uri="{FF2B5EF4-FFF2-40B4-BE49-F238E27FC236}">
                  <a16:creationId xmlns:a16="http://schemas.microsoft.com/office/drawing/2014/main" id="{8AEB7218-8531-D241-86B7-0730469C75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05" name="Gruppieren 1004">
              <a:extLst>
                <a:ext uri="{FF2B5EF4-FFF2-40B4-BE49-F238E27FC236}">
                  <a16:creationId xmlns:a16="http://schemas.microsoft.com/office/drawing/2014/main" id="{CAD63AC4-C4AC-E744-8108-14605686B201}"/>
                </a:ext>
              </a:extLst>
            </p:cNvPr>
            <p:cNvGrpSpPr/>
            <p:nvPr/>
          </p:nvGrpSpPr>
          <p:grpSpPr>
            <a:xfrm>
              <a:off x="5406148" y="739600"/>
              <a:ext cx="190343" cy="359909"/>
              <a:chOff x="5406108" y="1129551"/>
              <a:chExt cx="190343" cy="359909"/>
            </a:xfrm>
          </p:grpSpPr>
          <p:sp>
            <p:nvSpPr>
              <p:cNvPr id="1006" name="Rechteck 1005">
                <a:extLst>
                  <a:ext uri="{FF2B5EF4-FFF2-40B4-BE49-F238E27FC236}">
                    <a16:creationId xmlns:a16="http://schemas.microsoft.com/office/drawing/2014/main" id="{6F9F4F51-F20C-414A-818D-3B361FD858CF}"/>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7" name="Grafik 1006">
                <a:extLst>
                  <a:ext uri="{FF2B5EF4-FFF2-40B4-BE49-F238E27FC236}">
                    <a16:creationId xmlns:a16="http://schemas.microsoft.com/office/drawing/2014/main" id="{7437304B-EEA4-0141-97BE-0872B110CD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03" name="Gruppieren 802">
            <a:extLst>
              <a:ext uri="{FF2B5EF4-FFF2-40B4-BE49-F238E27FC236}">
                <a16:creationId xmlns:a16="http://schemas.microsoft.com/office/drawing/2014/main" id="{B18E1FE8-DC41-4F41-87E5-EE073A4594DE}"/>
              </a:ext>
            </a:extLst>
          </p:cNvPr>
          <p:cNvGrpSpPr/>
          <p:nvPr/>
        </p:nvGrpSpPr>
        <p:grpSpPr>
          <a:xfrm rot="10800000">
            <a:off x="7179919" y="4681447"/>
            <a:ext cx="298252" cy="268891"/>
            <a:chOff x="5198120" y="739600"/>
            <a:chExt cx="398371" cy="359909"/>
          </a:xfrm>
        </p:grpSpPr>
        <p:pic>
          <p:nvPicPr>
            <p:cNvPr id="1000" name="Grafik 999">
              <a:extLst>
                <a:ext uri="{FF2B5EF4-FFF2-40B4-BE49-F238E27FC236}">
                  <a16:creationId xmlns:a16="http://schemas.microsoft.com/office/drawing/2014/main" id="{5DDA5D7E-CA32-1543-8E0A-8B4248A182D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01" name="Gruppieren 1000">
              <a:extLst>
                <a:ext uri="{FF2B5EF4-FFF2-40B4-BE49-F238E27FC236}">
                  <a16:creationId xmlns:a16="http://schemas.microsoft.com/office/drawing/2014/main" id="{434B703A-34E6-CE4E-BADF-07261939BEE6}"/>
                </a:ext>
              </a:extLst>
            </p:cNvPr>
            <p:cNvGrpSpPr/>
            <p:nvPr/>
          </p:nvGrpSpPr>
          <p:grpSpPr>
            <a:xfrm>
              <a:off x="5406148" y="739600"/>
              <a:ext cx="190343" cy="359909"/>
              <a:chOff x="5406108" y="1129551"/>
              <a:chExt cx="190343" cy="359909"/>
            </a:xfrm>
          </p:grpSpPr>
          <p:sp>
            <p:nvSpPr>
              <p:cNvPr id="1002" name="Rechteck 1001">
                <a:extLst>
                  <a:ext uri="{FF2B5EF4-FFF2-40B4-BE49-F238E27FC236}">
                    <a16:creationId xmlns:a16="http://schemas.microsoft.com/office/drawing/2014/main" id="{948A156E-886E-E74F-A47D-629BF53356E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3" name="Grafik 1002">
                <a:extLst>
                  <a:ext uri="{FF2B5EF4-FFF2-40B4-BE49-F238E27FC236}">
                    <a16:creationId xmlns:a16="http://schemas.microsoft.com/office/drawing/2014/main" id="{5B9D8615-2867-C440-B014-AD8A77BE21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04" name="Gruppieren 803">
            <a:extLst>
              <a:ext uri="{FF2B5EF4-FFF2-40B4-BE49-F238E27FC236}">
                <a16:creationId xmlns:a16="http://schemas.microsoft.com/office/drawing/2014/main" id="{B389B59B-74CE-554C-B49D-73C3589D6FCA}"/>
              </a:ext>
            </a:extLst>
          </p:cNvPr>
          <p:cNvGrpSpPr/>
          <p:nvPr/>
        </p:nvGrpSpPr>
        <p:grpSpPr>
          <a:xfrm rot="16200000">
            <a:off x="6889197" y="4814195"/>
            <a:ext cx="297626" cy="269456"/>
            <a:chOff x="5198120" y="739600"/>
            <a:chExt cx="398371" cy="359909"/>
          </a:xfrm>
        </p:grpSpPr>
        <p:pic>
          <p:nvPicPr>
            <p:cNvPr id="996" name="Grafik 995">
              <a:extLst>
                <a:ext uri="{FF2B5EF4-FFF2-40B4-BE49-F238E27FC236}">
                  <a16:creationId xmlns:a16="http://schemas.microsoft.com/office/drawing/2014/main" id="{0CDE1CB9-8D2C-EA46-8404-DEA1CD2981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97" name="Gruppieren 996">
              <a:extLst>
                <a:ext uri="{FF2B5EF4-FFF2-40B4-BE49-F238E27FC236}">
                  <a16:creationId xmlns:a16="http://schemas.microsoft.com/office/drawing/2014/main" id="{695EA51D-6C77-DB4A-B1D5-644348332BBA}"/>
                </a:ext>
              </a:extLst>
            </p:cNvPr>
            <p:cNvGrpSpPr/>
            <p:nvPr/>
          </p:nvGrpSpPr>
          <p:grpSpPr>
            <a:xfrm>
              <a:off x="5406148" y="739600"/>
              <a:ext cx="190343" cy="359909"/>
              <a:chOff x="5406108" y="1129551"/>
              <a:chExt cx="190343" cy="359909"/>
            </a:xfrm>
          </p:grpSpPr>
          <p:sp>
            <p:nvSpPr>
              <p:cNvPr id="998" name="Rechteck 997">
                <a:extLst>
                  <a:ext uri="{FF2B5EF4-FFF2-40B4-BE49-F238E27FC236}">
                    <a16:creationId xmlns:a16="http://schemas.microsoft.com/office/drawing/2014/main" id="{EFC08EB5-B4F3-0A4D-BE80-3CA79BEFF26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99" name="Grafik 998">
                <a:extLst>
                  <a:ext uri="{FF2B5EF4-FFF2-40B4-BE49-F238E27FC236}">
                    <a16:creationId xmlns:a16="http://schemas.microsoft.com/office/drawing/2014/main" id="{1CAC9A64-3C0B-D242-B9FD-947B4F7C49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05" name="Gruppieren 804">
            <a:extLst>
              <a:ext uri="{FF2B5EF4-FFF2-40B4-BE49-F238E27FC236}">
                <a16:creationId xmlns:a16="http://schemas.microsoft.com/office/drawing/2014/main" id="{843A4021-A890-5E4C-9DB8-776489D81709}"/>
              </a:ext>
            </a:extLst>
          </p:cNvPr>
          <p:cNvGrpSpPr/>
          <p:nvPr/>
        </p:nvGrpSpPr>
        <p:grpSpPr>
          <a:xfrm>
            <a:off x="7461562" y="4528364"/>
            <a:ext cx="166291" cy="158400"/>
            <a:chOff x="2994338" y="2746927"/>
            <a:chExt cx="222113" cy="212017"/>
          </a:xfrm>
        </p:grpSpPr>
        <p:sp>
          <p:nvSpPr>
            <p:cNvPr id="994" name="Oval 993">
              <a:extLst>
                <a:ext uri="{FF2B5EF4-FFF2-40B4-BE49-F238E27FC236}">
                  <a16:creationId xmlns:a16="http://schemas.microsoft.com/office/drawing/2014/main" id="{3FCF88A3-CF37-F04C-A7ED-242A611661E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95" name="Grafik 994">
              <a:extLst>
                <a:ext uri="{FF2B5EF4-FFF2-40B4-BE49-F238E27FC236}">
                  <a16:creationId xmlns:a16="http://schemas.microsoft.com/office/drawing/2014/main" id="{1688E078-833A-0C4E-856B-72962908A9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809" name="Grafik 808">
            <a:extLst>
              <a:ext uri="{FF2B5EF4-FFF2-40B4-BE49-F238E27FC236}">
                <a16:creationId xmlns:a16="http://schemas.microsoft.com/office/drawing/2014/main" id="{AEB0F6F5-F3F4-7E4C-8F58-EDEE4C57BDB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7823184" y="4547758"/>
            <a:ext cx="360751" cy="347240"/>
          </a:xfrm>
          <a:prstGeom prst="rect">
            <a:avLst/>
          </a:prstGeom>
        </p:spPr>
      </p:pic>
      <p:sp>
        <p:nvSpPr>
          <p:cNvPr id="810" name="Oval 809">
            <a:extLst>
              <a:ext uri="{FF2B5EF4-FFF2-40B4-BE49-F238E27FC236}">
                <a16:creationId xmlns:a16="http://schemas.microsoft.com/office/drawing/2014/main" id="{6B7498CC-C183-1248-ACCF-1CF0BCCC88A4}"/>
              </a:ext>
            </a:extLst>
          </p:cNvPr>
          <p:cNvSpPr/>
          <p:nvPr/>
        </p:nvSpPr>
        <p:spPr>
          <a:xfrm>
            <a:off x="7814613" y="4763985"/>
            <a:ext cx="151760" cy="11006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1" name="Grafik 810">
            <a:extLst>
              <a:ext uri="{FF2B5EF4-FFF2-40B4-BE49-F238E27FC236}">
                <a16:creationId xmlns:a16="http://schemas.microsoft.com/office/drawing/2014/main" id="{400443A0-1088-C746-9BFB-D7233D56D9D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500000">
            <a:off x="7636755" y="4671002"/>
            <a:ext cx="146069" cy="172515"/>
          </a:xfrm>
          <a:prstGeom prst="rect">
            <a:avLst/>
          </a:prstGeom>
        </p:spPr>
      </p:pic>
      <p:pic>
        <p:nvPicPr>
          <p:cNvPr id="812" name="Grafik 811">
            <a:extLst>
              <a:ext uri="{FF2B5EF4-FFF2-40B4-BE49-F238E27FC236}">
                <a16:creationId xmlns:a16="http://schemas.microsoft.com/office/drawing/2014/main" id="{14D6DBC2-340A-2F47-B047-2D6CC248D6F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900000">
            <a:off x="7673547" y="4865251"/>
            <a:ext cx="146377" cy="172153"/>
          </a:xfrm>
          <a:prstGeom prst="rect">
            <a:avLst/>
          </a:prstGeom>
        </p:spPr>
      </p:pic>
      <p:sp>
        <p:nvSpPr>
          <p:cNvPr id="814" name="Rechteck 813">
            <a:extLst>
              <a:ext uri="{FF2B5EF4-FFF2-40B4-BE49-F238E27FC236}">
                <a16:creationId xmlns:a16="http://schemas.microsoft.com/office/drawing/2014/main" id="{2DCEF777-27DD-B842-BC08-C6B4932C0400}"/>
              </a:ext>
            </a:extLst>
          </p:cNvPr>
          <p:cNvSpPr/>
          <p:nvPr/>
        </p:nvSpPr>
        <p:spPr>
          <a:xfrm>
            <a:off x="10081968" y="3991465"/>
            <a:ext cx="401139" cy="519648"/>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15" name="Textfeld 814">
            <a:extLst>
              <a:ext uri="{FF2B5EF4-FFF2-40B4-BE49-F238E27FC236}">
                <a16:creationId xmlns:a16="http://schemas.microsoft.com/office/drawing/2014/main" id="{D41F48DE-81B3-9E4D-ABB7-6DBCC4EDF37B}"/>
              </a:ext>
            </a:extLst>
          </p:cNvPr>
          <p:cNvSpPr txBox="1"/>
          <p:nvPr/>
        </p:nvSpPr>
        <p:spPr>
          <a:xfrm>
            <a:off x="10082050" y="4172177"/>
            <a:ext cx="395085" cy="126468"/>
          </a:xfrm>
          <a:prstGeom prst="rect">
            <a:avLst/>
          </a:prstGeom>
          <a:noFill/>
        </p:spPr>
        <p:txBody>
          <a:bodyPr wrap="none" rtlCol="0">
            <a:spAutoFit/>
          </a:bodyPr>
          <a:lstStyle/>
          <a:p>
            <a:r>
              <a:rPr lang="de-DE" sz="500" b="1" dirty="0">
                <a:latin typeface="Futura PT Heavy" panose="020B0502020204020303" pitchFamily="34" charset="77"/>
              </a:rPr>
              <a:t>Serverraum</a:t>
            </a:r>
          </a:p>
        </p:txBody>
      </p:sp>
      <p:sp>
        <p:nvSpPr>
          <p:cNvPr id="816" name="Rechteck 815">
            <a:extLst>
              <a:ext uri="{FF2B5EF4-FFF2-40B4-BE49-F238E27FC236}">
                <a16:creationId xmlns:a16="http://schemas.microsoft.com/office/drawing/2014/main" id="{66B241DF-C1F4-1D43-ACC4-666C68C58055}"/>
              </a:ext>
            </a:extLst>
          </p:cNvPr>
          <p:cNvSpPr/>
          <p:nvPr/>
        </p:nvSpPr>
        <p:spPr>
          <a:xfrm>
            <a:off x="10581150" y="4814755"/>
            <a:ext cx="20901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17" name="Gerade Verbindung 816">
            <a:extLst>
              <a:ext uri="{FF2B5EF4-FFF2-40B4-BE49-F238E27FC236}">
                <a16:creationId xmlns:a16="http://schemas.microsoft.com/office/drawing/2014/main" id="{B71F9E2F-B5BD-C245-970B-0A301E1BBE39}"/>
              </a:ext>
            </a:extLst>
          </p:cNvPr>
          <p:cNvCxnSpPr>
            <a:cxnSpLocks/>
          </p:cNvCxnSpPr>
          <p:nvPr/>
        </p:nvCxnSpPr>
        <p:spPr>
          <a:xfrm>
            <a:off x="10724052" y="4821871"/>
            <a:ext cx="16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18" name="Rechteck 817">
            <a:extLst>
              <a:ext uri="{FF2B5EF4-FFF2-40B4-BE49-F238E27FC236}">
                <a16:creationId xmlns:a16="http://schemas.microsoft.com/office/drawing/2014/main" id="{9296BE30-6A8D-4C46-8E3C-C0CEAA2BC632}"/>
              </a:ext>
            </a:extLst>
          </p:cNvPr>
          <p:cNvSpPr/>
          <p:nvPr/>
        </p:nvSpPr>
        <p:spPr>
          <a:xfrm>
            <a:off x="10231098" y="4743593"/>
            <a:ext cx="14483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19" name="Rechteck 818">
            <a:extLst>
              <a:ext uri="{FF2B5EF4-FFF2-40B4-BE49-F238E27FC236}">
                <a16:creationId xmlns:a16="http://schemas.microsoft.com/office/drawing/2014/main" id="{E229BD09-900B-9D44-84C9-34AA34CD03A5}"/>
              </a:ext>
            </a:extLst>
          </p:cNvPr>
          <p:cNvSpPr/>
          <p:nvPr/>
        </p:nvSpPr>
        <p:spPr>
          <a:xfrm>
            <a:off x="8781093" y="4743593"/>
            <a:ext cx="14483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20" name="Gerade Verbindung 819">
            <a:extLst>
              <a:ext uri="{FF2B5EF4-FFF2-40B4-BE49-F238E27FC236}">
                <a16:creationId xmlns:a16="http://schemas.microsoft.com/office/drawing/2014/main" id="{94FA91BB-179A-6747-94A5-1B5820FA2AC3}"/>
              </a:ext>
            </a:extLst>
          </p:cNvPr>
          <p:cNvCxnSpPr>
            <a:cxnSpLocks/>
          </p:cNvCxnSpPr>
          <p:nvPr/>
        </p:nvCxnSpPr>
        <p:spPr>
          <a:xfrm>
            <a:off x="8904978" y="4825624"/>
            <a:ext cx="1918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 name="Gerade Verbindung 820">
            <a:extLst>
              <a:ext uri="{FF2B5EF4-FFF2-40B4-BE49-F238E27FC236}">
                <a16:creationId xmlns:a16="http://schemas.microsoft.com/office/drawing/2014/main" id="{E707AB38-E47D-6847-9D63-9867254BA1AA}"/>
              </a:ext>
            </a:extLst>
          </p:cNvPr>
          <p:cNvCxnSpPr>
            <a:cxnSpLocks/>
          </p:cNvCxnSpPr>
          <p:nvPr/>
        </p:nvCxnSpPr>
        <p:spPr>
          <a:xfrm>
            <a:off x="10360362" y="4825624"/>
            <a:ext cx="16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22" name="Gruppieren 821">
            <a:extLst>
              <a:ext uri="{FF2B5EF4-FFF2-40B4-BE49-F238E27FC236}">
                <a16:creationId xmlns:a16="http://schemas.microsoft.com/office/drawing/2014/main" id="{C8057CC6-4E6A-C54E-B9BC-0DAB29A1D5A0}"/>
              </a:ext>
            </a:extLst>
          </p:cNvPr>
          <p:cNvGrpSpPr/>
          <p:nvPr/>
        </p:nvGrpSpPr>
        <p:grpSpPr>
          <a:xfrm rot="16200000">
            <a:off x="7611572" y="2155468"/>
            <a:ext cx="325707" cy="291087"/>
            <a:chOff x="5525476" y="4718597"/>
            <a:chExt cx="435957" cy="388801"/>
          </a:xfrm>
        </p:grpSpPr>
        <p:sp>
          <p:nvSpPr>
            <p:cNvPr id="992" name="Rechteck 991">
              <a:extLst>
                <a:ext uri="{FF2B5EF4-FFF2-40B4-BE49-F238E27FC236}">
                  <a16:creationId xmlns:a16="http://schemas.microsoft.com/office/drawing/2014/main" id="{FBC530F9-117B-F745-9785-10102B6B1658}"/>
                </a:ext>
              </a:extLst>
            </p:cNvPr>
            <p:cNvSpPr/>
            <p:nvPr/>
          </p:nvSpPr>
          <p:spPr>
            <a:xfrm>
              <a:off x="5525476" y="4718597"/>
              <a:ext cx="207741" cy="388801"/>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993" name="Gerade Verbindung 992">
              <a:extLst>
                <a:ext uri="{FF2B5EF4-FFF2-40B4-BE49-F238E27FC236}">
                  <a16:creationId xmlns:a16="http://schemas.microsoft.com/office/drawing/2014/main" id="{84208194-FD2F-7547-9D3F-BEED29C7B95E}"/>
                </a:ext>
              </a:extLst>
            </p:cNvPr>
            <p:cNvCxnSpPr>
              <a:cxnSpLocks/>
            </p:cNvCxnSpPr>
            <p:nvPr/>
          </p:nvCxnSpPr>
          <p:spPr>
            <a:xfrm>
              <a:off x="5705235" y="4965551"/>
              <a:ext cx="2561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3" name="Rechteck 822">
            <a:extLst>
              <a:ext uri="{FF2B5EF4-FFF2-40B4-BE49-F238E27FC236}">
                <a16:creationId xmlns:a16="http://schemas.microsoft.com/office/drawing/2014/main" id="{4FBC1662-1C2C-1C4D-93B0-362322099C64}"/>
              </a:ext>
            </a:extLst>
          </p:cNvPr>
          <p:cNvSpPr/>
          <p:nvPr/>
        </p:nvSpPr>
        <p:spPr>
          <a:xfrm>
            <a:off x="8204453" y="2627783"/>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24" name="Gruppieren 823">
            <a:extLst>
              <a:ext uri="{FF2B5EF4-FFF2-40B4-BE49-F238E27FC236}">
                <a16:creationId xmlns:a16="http://schemas.microsoft.com/office/drawing/2014/main" id="{750ABB21-5D5E-2D44-BA8D-BF8FD8B1662B}"/>
              </a:ext>
            </a:extLst>
          </p:cNvPr>
          <p:cNvGrpSpPr/>
          <p:nvPr/>
        </p:nvGrpSpPr>
        <p:grpSpPr>
          <a:xfrm rot="20700000">
            <a:off x="8359712" y="2074671"/>
            <a:ext cx="298252" cy="268891"/>
            <a:chOff x="5198120" y="739600"/>
            <a:chExt cx="398371" cy="359909"/>
          </a:xfrm>
        </p:grpSpPr>
        <p:pic>
          <p:nvPicPr>
            <p:cNvPr id="988" name="Grafik 987">
              <a:extLst>
                <a:ext uri="{FF2B5EF4-FFF2-40B4-BE49-F238E27FC236}">
                  <a16:creationId xmlns:a16="http://schemas.microsoft.com/office/drawing/2014/main" id="{ACFC9B0A-83BA-BF4F-A839-B0699BE081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89" name="Gruppieren 988">
              <a:extLst>
                <a:ext uri="{FF2B5EF4-FFF2-40B4-BE49-F238E27FC236}">
                  <a16:creationId xmlns:a16="http://schemas.microsoft.com/office/drawing/2014/main" id="{419E7873-D810-2448-A9B9-4770B715C36E}"/>
                </a:ext>
              </a:extLst>
            </p:cNvPr>
            <p:cNvGrpSpPr/>
            <p:nvPr/>
          </p:nvGrpSpPr>
          <p:grpSpPr>
            <a:xfrm>
              <a:off x="5406148" y="739600"/>
              <a:ext cx="190343" cy="359909"/>
              <a:chOff x="5406108" y="1129551"/>
              <a:chExt cx="190343" cy="359909"/>
            </a:xfrm>
          </p:grpSpPr>
          <p:sp>
            <p:nvSpPr>
              <p:cNvPr id="990" name="Rechteck 989">
                <a:extLst>
                  <a:ext uri="{FF2B5EF4-FFF2-40B4-BE49-F238E27FC236}">
                    <a16:creationId xmlns:a16="http://schemas.microsoft.com/office/drawing/2014/main" id="{B508754F-0F93-FB40-AC03-CD1152EDEA72}"/>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91" name="Grafik 990">
                <a:extLst>
                  <a:ext uri="{FF2B5EF4-FFF2-40B4-BE49-F238E27FC236}">
                    <a16:creationId xmlns:a16="http://schemas.microsoft.com/office/drawing/2014/main" id="{9F1443DD-AAF7-DF44-8BD7-1606227A1A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25" name="Gruppieren 824">
            <a:extLst>
              <a:ext uri="{FF2B5EF4-FFF2-40B4-BE49-F238E27FC236}">
                <a16:creationId xmlns:a16="http://schemas.microsoft.com/office/drawing/2014/main" id="{AF3DA46A-964D-5D4F-BA71-E56169980D49}"/>
              </a:ext>
            </a:extLst>
          </p:cNvPr>
          <p:cNvGrpSpPr/>
          <p:nvPr/>
        </p:nvGrpSpPr>
        <p:grpSpPr>
          <a:xfrm rot="9900000">
            <a:off x="8670661" y="2054069"/>
            <a:ext cx="298252" cy="268891"/>
            <a:chOff x="5198120" y="739600"/>
            <a:chExt cx="398371" cy="359909"/>
          </a:xfrm>
        </p:grpSpPr>
        <p:pic>
          <p:nvPicPr>
            <p:cNvPr id="984" name="Grafik 983">
              <a:extLst>
                <a:ext uri="{FF2B5EF4-FFF2-40B4-BE49-F238E27FC236}">
                  <a16:creationId xmlns:a16="http://schemas.microsoft.com/office/drawing/2014/main" id="{9F325E4F-BE45-7B49-AFB8-549225053D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85" name="Gruppieren 984">
              <a:extLst>
                <a:ext uri="{FF2B5EF4-FFF2-40B4-BE49-F238E27FC236}">
                  <a16:creationId xmlns:a16="http://schemas.microsoft.com/office/drawing/2014/main" id="{960D7CCD-7454-E140-BC89-E202ED4F4AD7}"/>
                </a:ext>
              </a:extLst>
            </p:cNvPr>
            <p:cNvGrpSpPr/>
            <p:nvPr/>
          </p:nvGrpSpPr>
          <p:grpSpPr>
            <a:xfrm>
              <a:off x="5406148" y="739600"/>
              <a:ext cx="190343" cy="359909"/>
              <a:chOff x="5406108" y="1129551"/>
              <a:chExt cx="190343" cy="359909"/>
            </a:xfrm>
          </p:grpSpPr>
          <p:sp>
            <p:nvSpPr>
              <p:cNvPr id="986" name="Rechteck 985">
                <a:extLst>
                  <a:ext uri="{FF2B5EF4-FFF2-40B4-BE49-F238E27FC236}">
                    <a16:creationId xmlns:a16="http://schemas.microsoft.com/office/drawing/2014/main" id="{6C4C9C45-D0EE-5642-AEC2-CD86C067BA0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87" name="Grafik 986">
                <a:extLst>
                  <a:ext uri="{FF2B5EF4-FFF2-40B4-BE49-F238E27FC236}">
                    <a16:creationId xmlns:a16="http://schemas.microsoft.com/office/drawing/2014/main" id="{848E5F13-A9EB-7E43-9429-99887D1946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28" name="Gruppieren 827">
            <a:extLst>
              <a:ext uri="{FF2B5EF4-FFF2-40B4-BE49-F238E27FC236}">
                <a16:creationId xmlns:a16="http://schemas.microsoft.com/office/drawing/2014/main" id="{EDB7C6E3-3A0A-A743-AF8A-F8999F6A36E9}"/>
              </a:ext>
            </a:extLst>
          </p:cNvPr>
          <p:cNvGrpSpPr/>
          <p:nvPr/>
        </p:nvGrpSpPr>
        <p:grpSpPr>
          <a:xfrm>
            <a:off x="9391372" y="2094121"/>
            <a:ext cx="166291" cy="158400"/>
            <a:chOff x="2994338" y="2746927"/>
            <a:chExt cx="222113" cy="212017"/>
          </a:xfrm>
        </p:grpSpPr>
        <p:sp>
          <p:nvSpPr>
            <p:cNvPr id="982" name="Oval 981">
              <a:extLst>
                <a:ext uri="{FF2B5EF4-FFF2-40B4-BE49-F238E27FC236}">
                  <a16:creationId xmlns:a16="http://schemas.microsoft.com/office/drawing/2014/main" id="{4A923DB3-D3C0-B642-B96E-EFF3BBDDB88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83" name="Grafik 982">
              <a:extLst>
                <a:ext uri="{FF2B5EF4-FFF2-40B4-BE49-F238E27FC236}">
                  <a16:creationId xmlns:a16="http://schemas.microsoft.com/office/drawing/2014/main" id="{ADB9B1F2-D556-B547-89CC-B639B8D77A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829" name="Rechteck 828">
            <a:extLst>
              <a:ext uri="{FF2B5EF4-FFF2-40B4-BE49-F238E27FC236}">
                <a16:creationId xmlns:a16="http://schemas.microsoft.com/office/drawing/2014/main" id="{D3BBED70-6D80-324C-8BD4-5F94E6FD806E}"/>
              </a:ext>
            </a:extLst>
          </p:cNvPr>
          <p:cNvSpPr/>
          <p:nvPr/>
        </p:nvSpPr>
        <p:spPr>
          <a:xfrm rot="16200000">
            <a:off x="8071183" y="2341969"/>
            <a:ext cx="219351" cy="857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30" name="Gruppieren 829">
            <a:extLst>
              <a:ext uri="{FF2B5EF4-FFF2-40B4-BE49-F238E27FC236}">
                <a16:creationId xmlns:a16="http://schemas.microsoft.com/office/drawing/2014/main" id="{A9C5B1B6-8A7C-684A-9EDB-FC523FC150A3}"/>
              </a:ext>
            </a:extLst>
          </p:cNvPr>
          <p:cNvGrpSpPr/>
          <p:nvPr/>
        </p:nvGrpSpPr>
        <p:grpSpPr>
          <a:xfrm>
            <a:off x="8135380" y="2287821"/>
            <a:ext cx="85305" cy="81256"/>
            <a:chOff x="2994338" y="2746927"/>
            <a:chExt cx="222113" cy="212017"/>
          </a:xfrm>
        </p:grpSpPr>
        <p:sp>
          <p:nvSpPr>
            <p:cNvPr id="980" name="Oval 979">
              <a:extLst>
                <a:ext uri="{FF2B5EF4-FFF2-40B4-BE49-F238E27FC236}">
                  <a16:creationId xmlns:a16="http://schemas.microsoft.com/office/drawing/2014/main" id="{0F935CC0-EFFE-2B41-A0F9-CBCFFA2CC54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81" name="Grafik 980">
              <a:extLst>
                <a:ext uri="{FF2B5EF4-FFF2-40B4-BE49-F238E27FC236}">
                  <a16:creationId xmlns:a16="http://schemas.microsoft.com/office/drawing/2014/main" id="{3AB25210-8B8C-694A-9920-F133F1B3698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31" name="Gruppieren 830">
            <a:extLst>
              <a:ext uri="{FF2B5EF4-FFF2-40B4-BE49-F238E27FC236}">
                <a16:creationId xmlns:a16="http://schemas.microsoft.com/office/drawing/2014/main" id="{E3EA06DA-AC3D-6344-BF80-17C5882F10EE}"/>
              </a:ext>
            </a:extLst>
          </p:cNvPr>
          <p:cNvGrpSpPr/>
          <p:nvPr/>
        </p:nvGrpSpPr>
        <p:grpSpPr>
          <a:xfrm>
            <a:off x="8135380" y="2368192"/>
            <a:ext cx="85305" cy="81256"/>
            <a:chOff x="2994338" y="2746927"/>
            <a:chExt cx="222113" cy="212017"/>
          </a:xfrm>
        </p:grpSpPr>
        <p:sp>
          <p:nvSpPr>
            <p:cNvPr id="978" name="Oval 977">
              <a:extLst>
                <a:ext uri="{FF2B5EF4-FFF2-40B4-BE49-F238E27FC236}">
                  <a16:creationId xmlns:a16="http://schemas.microsoft.com/office/drawing/2014/main" id="{20A4E065-47E1-2047-A1A0-0A23C0BA635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79" name="Grafik 978">
              <a:extLst>
                <a:ext uri="{FF2B5EF4-FFF2-40B4-BE49-F238E27FC236}">
                  <a16:creationId xmlns:a16="http://schemas.microsoft.com/office/drawing/2014/main" id="{00806DA0-41BE-F545-8193-77A816EA304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cxnSp>
        <p:nvCxnSpPr>
          <p:cNvPr id="832" name="Gerade Verbindung 831">
            <a:extLst>
              <a:ext uri="{FF2B5EF4-FFF2-40B4-BE49-F238E27FC236}">
                <a16:creationId xmlns:a16="http://schemas.microsoft.com/office/drawing/2014/main" id="{4C66CB55-ABD1-1144-B3C8-7A3FCCDDF0AE}"/>
              </a:ext>
            </a:extLst>
          </p:cNvPr>
          <p:cNvCxnSpPr>
            <a:cxnSpLocks/>
          </p:cNvCxnSpPr>
          <p:nvPr/>
        </p:nvCxnSpPr>
        <p:spPr>
          <a:xfrm>
            <a:off x="9089867" y="4529019"/>
            <a:ext cx="0" cy="274716"/>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sp>
        <p:nvSpPr>
          <p:cNvPr id="833" name="Kreis 832">
            <a:extLst>
              <a:ext uri="{FF2B5EF4-FFF2-40B4-BE49-F238E27FC236}">
                <a16:creationId xmlns:a16="http://schemas.microsoft.com/office/drawing/2014/main" id="{BAC55FCF-B2AE-AF44-8BF1-B778DD5D1F39}"/>
              </a:ext>
            </a:extLst>
          </p:cNvPr>
          <p:cNvSpPr/>
          <p:nvPr/>
        </p:nvSpPr>
        <p:spPr>
          <a:xfrm rot="16200000">
            <a:off x="8920901" y="4576798"/>
            <a:ext cx="340990" cy="341707"/>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834" name="Gruppieren 833">
            <a:extLst>
              <a:ext uri="{FF2B5EF4-FFF2-40B4-BE49-F238E27FC236}">
                <a16:creationId xmlns:a16="http://schemas.microsoft.com/office/drawing/2014/main" id="{8FA6A91B-BA26-B741-9055-31621A58E528}"/>
              </a:ext>
            </a:extLst>
          </p:cNvPr>
          <p:cNvGrpSpPr/>
          <p:nvPr/>
        </p:nvGrpSpPr>
        <p:grpSpPr>
          <a:xfrm rot="10800000">
            <a:off x="7283120" y="5335298"/>
            <a:ext cx="298252" cy="268891"/>
            <a:chOff x="5198120" y="739600"/>
            <a:chExt cx="398371" cy="359909"/>
          </a:xfrm>
        </p:grpSpPr>
        <p:pic>
          <p:nvPicPr>
            <p:cNvPr id="974" name="Grafik 973">
              <a:extLst>
                <a:ext uri="{FF2B5EF4-FFF2-40B4-BE49-F238E27FC236}">
                  <a16:creationId xmlns:a16="http://schemas.microsoft.com/office/drawing/2014/main" id="{EF105AC3-3261-8A49-A228-2B9837C301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75" name="Gruppieren 974">
              <a:extLst>
                <a:ext uri="{FF2B5EF4-FFF2-40B4-BE49-F238E27FC236}">
                  <a16:creationId xmlns:a16="http://schemas.microsoft.com/office/drawing/2014/main" id="{CB94A664-C9F2-364A-A954-7EA3C0E265D6}"/>
                </a:ext>
              </a:extLst>
            </p:cNvPr>
            <p:cNvGrpSpPr/>
            <p:nvPr/>
          </p:nvGrpSpPr>
          <p:grpSpPr>
            <a:xfrm>
              <a:off x="5406148" y="739600"/>
              <a:ext cx="190343" cy="359909"/>
              <a:chOff x="5406108" y="1129551"/>
              <a:chExt cx="190343" cy="359909"/>
            </a:xfrm>
          </p:grpSpPr>
          <p:sp>
            <p:nvSpPr>
              <p:cNvPr id="976" name="Rechteck 975">
                <a:extLst>
                  <a:ext uri="{FF2B5EF4-FFF2-40B4-BE49-F238E27FC236}">
                    <a16:creationId xmlns:a16="http://schemas.microsoft.com/office/drawing/2014/main" id="{F87A501C-F8AE-7141-B445-BAE25A30A69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77" name="Grafik 976">
                <a:extLst>
                  <a:ext uri="{FF2B5EF4-FFF2-40B4-BE49-F238E27FC236}">
                    <a16:creationId xmlns:a16="http://schemas.microsoft.com/office/drawing/2014/main" id="{F79521E3-212A-EA47-8E1B-451D8907152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35" name="Gruppieren 834">
            <a:extLst>
              <a:ext uri="{FF2B5EF4-FFF2-40B4-BE49-F238E27FC236}">
                <a16:creationId xmlns:a16="http://schemas.microsoft.com/office/drawing/2014/main" id="{DE57E813-C8C5-0E4F-B899-1894240CEE6B}"/>
              </a:ext>
            </a:extLst>
          </p:cNvPr>
          <p:cNvGrpSpPr/>
          <p:nvPr/>
        </p:nvGrpSpPr>
        <p:grpSpPr>
          <a:xfrm>
            <a:off x="7159802" y="5793439"/>
            <a:ext cx="111250" cy="105971"/>
            <a:chOff x="2994338" y="2746927"/>
            <a:chExt cx="222113" cy="212017"/>
          </a:xfrm>
        </p:grpSpPr>
        <p:sp>
          <p:nvSpPr>
            <p:cNvPr id="972" name="Oval 971">
              <a:extLst>
                <a:ext uri="{FF2B5EF4-FFF2-40B4-BE49-F238E27FC236}">
                  <a16:creationId xmlns:a16="http://schemas.microsoft.com/office/drawing/2014/main" id="{403A6420-3F51-DE4A-BDF8-35010C8E20C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73" name="Grafik 972">
              <a:extLst>
                <a:ext uri="{FF2B5EF4-FFF2-40B4-BE49-F238E27FC236}">
                  <a16:creationId xmlns:a16="http://schemas.microsoft.com/office/drawing/2014/main" id="{1ED46AE8-4795-6B46-B852-9BECE9CE39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38" name="Gruppieren 837">
            <a:extLst>
              <a:ext uri="{FF2B5EF4-FFF2-40B4-BE49-F238E27FC236}">
                <a16:creationId xmlns:a16="http://schemas.microsoft.com/office/drawing/2014/main" id="{AE9B21C6-6EF4-484A-95FC-B00F87FAF6A8}"/>
              </a:ext>
            </a:extLst>
          </p:cNvPr>
          <p:cNvGrpSpPr/>
          <p:nvPr/>
        </p:nvGrpSpPr>
        <p:grpSpPr>
          <a:xfrm>
            <a:off x="7786828" y="5619398"/>
            <a:ext cx="298252" cy="268891"/>
            <a:chOff x="5198120" y="739600"/>
            <a:chExt cx="398371" cy="359909"/>
          </a:xfrm>
        </p:grpSpPr>
        <p:pic>
          <p:nvPicPr>
            <p:cNvPr id="968" name="Grafik 967">
              <a:extLst>
                <a:ext uri="{FF2B5EF4-FFF2-40B4-BE49-F238E27FC236}">
                  <a16:creationId xmlns:a16="http://schemas.microsoft.com/office/drawing/2014/main" id="{EE7959A4-E984-CB45-9ED9-D82BE3DA8FE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69" name="Gruppieren 968">
              <a:extLst>
                <a:ext uri="{FF2B5EF4-FFF2-40B4-BE49-F238E27FC236}">
                  <a16:creationId xmlns:a16="http://schemas.microsoft.com/office/drawing/2014/main" id="{8FC82F99-B1B3-C94D-A728-3B9D38778C08}"/>
                </a:ext>
              </a:extLst>
            </p:cNvPr>
            <p:cNvGrpSpPr/>
            <p:nvPr/>
          </p:nvGrpSpPr>
          <p:grpSpPr>
            <a:xfrm>
              <a:off x="5406148" y="739600"/>
              <a:ext cx="190343" cy="359909"/>
              <a:chOff x="5406108" y="1129551"/>
              <a:chExt cx="190343" cy="359909"/>
            </a:xfrm>
          </p:grpSpPr>
          <p:sp>
            <p:nvSpPr>
              <p:cNvPr id="970" name="Rechteck 969">
                <a:extLst>
                  <a:ext uri="{FF2B5EF4-FFF2-40B4-BE49-F238E27FC236}">
                    <a16:creationId xmlns:a16="http://schemas.microsoft.com/office/drawing/2014/main" id="{44848972-C6DB-AE46-9B3E-25737AAAADC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71" name="Grafik 970">
                <a:extLst>
                  <a:ext uri="{FF2B5EF4-FFF2-40B4-BE49-F238E27FC236}">
                    <a16:creationId xmlns:a16="http://schemas.microsoft.com/office/drawing/2014/main" id="{B34BCE36-D8D6-934D-8575-1CFB6A95E3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39" name="Gruppieren 838">
            <a:extLst>
              <a:ext uri="{FF2B5EF4-FFF2-40B4-BE49-F238E27FC236}">
                <a16:creationId xmlns:a16="http://schemas.microsoft.com/office/drawing/2014/main" id="{CA9C2A39-B6E0-D044-8016-8A3617B8E8D5}"/>
              </a:ext>
            </a:extLst>
          </p:cNvPr>
          <p:cNvGrpSpPr/>
          <p:nvPr/>
        </p:nvGrpSpPr>
        <p:grpSpPr>
          <a:xfrm>
            <a:off x="7786828" y="5337878"/>
            <a:ext cx="298252" cy="268891"/>
            <a:chOff x="5198120" y="739600"/>
            <a:chExt cx="398371" cy="359909"/>
          </a:xfrm>
        </p:grpSpPr>
        <p:pic>
          <p:nvPicPr>
            <p:cNvPr id="964" name="Grafik 963">
              <a:extLst>
                <a:ext uri="{FF2B5EF4-FFF2-40B4-BE49-F238E27FC236}">
                  <a16:creationId xmlns:a16="http://schemas.microsoft.com/office/drawing/2014/main" id="{4F5B1427-E6AD-CB4F-A5B6-F0AD4820FD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65" name="Gruppieren 964">
              <a:extLst>
                <a:ext uri="{FF2B5EF4-FFF2-40B4-BE49-F238E27FC236}">
                  <a16:creationId xmlns:a16="http://schemas.microsoft.com/office/drawing/2014/main" id="{93836D20-F774-304E-93F3-85431CD9D695}"/>
                </a:ext>
              </a:extLst>
            </p:cNvPr>
            <p:cNvGrpSpPr/>
            <p:nvPr/>
          </p:nvGrpSpPr>
          <p:grpSpPr>
            <a:xfrm>
              <a:off x="5406148" y="739600"/>
              <a:ext cx="190343" cy="359909"/>
              <a:chOff x="5406108" y="1129551"/>
              <a:chExt cx="190343" cy="359909"/>
            </a:xfrm>
          </p:grpSpPr>
          <p:sp>
            <p:nvSpPr>
              <p:cNvPr id="966" name="Rechteck 965">
                <a:extLst>
                  <a:ext uri="{FF2B5EF4-FFF2-40B4-BE49-F238E27FC236}">
                    <a16:creationId xmlns:a16="http://schemas.microsoft.com/office/drawing/2014/main" id="{AA8DC6B1-FBA9-E643-A6BE-0E591C1433C6}"/>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67" name="Grafik 966">
                <a:extLst>
                  <a:ext uri="{FF2B5EF4-FFF2-40B4-BE49-F238E27FC236}">
                    <a16:creationId xmlns:a16="http://schemas.microsoft.com/office/drawing/2014/main" id="{2B8FA85D-5FC1-BD4C-89BB-06590CB8EF6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0" name="Gruppieren 839">
            <a:extLst>
              <a:ext uri="{FF2B5EF4-FFF2-40B4-BE49-F238E27FC236}">
                <a16:creationId xmlns:a16="http://schemas.microsoft.com/office/drawing/2014/main" id="{80DF6B48-FC42-9642-8605-0FB876958858}"/>
              </a:ext>
            </a:extLst>
          </p:cNvPr>
          <p:cNvGrpSpPr/>
          <p:nvPr/>
        </p:nvGrpSpPr>
        <p:grpSpPr>
          <a:xfrm rot="10800000">
            <a:off x="8098532" y="5543079"/>
            <a:ext cx="298252" cy="268891"/>
            <a:chOff x="5198120" y="739600"/>
            <a:chExt cx="398371" cy="359909"/>
          </a:xfrm>
        </p:grpSpPr>
        <p:pic>
          <p:nvPicPr>
            <p:cNvPr id="960" name="Grafik 959">
              <a:extLst>
                <a:ext uri="{FF2B5EF4-FFF2-40B4-BE49-F238E27FC236}">
                  <a16:creationId xmlns:a16="http://schemas.microsoft.com/office/drawing/2014/main" id="{B155D466-3259-EE45-9728-6A3FC5F45E4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61" name="Gruppieren 960">
              <a:extLst>
                <a:ext uri="{FF2B5EF4-FFF2-40B4-BE49-F238E27FC236}">
                  <a16:creationId xmlns:a16="http://schemas.microsoft.com/office/drawing/2014/main" id="{75CA5158-59B7-FF4E-9858-54B67FE111B6}"/>
                </a:ext>
              </a:extLst>
            </p:cNvPr>
            <p:cNvGrpSpPr/>
            <p:nvPr/>
          </p:nvGrpSpPr>
          <p:grpSpPr>
            <a:xfrm>
              <a:off x="5406148" y="739600"/>
              <a:ext cx="190343" cy="359909"/>
              <a:chOff x="5406108" y="1129551"/>
              <a:chExt cx="190343" cy="359909"/>
            </a:xfrm>
          </p:grpSpPr>
          <p:sp>
            <p:nvSpPr>
              <p:cNvPr id="962" name="Rechteck 961">
                <a:extLst>
                  <a:ext uri="{FF2B5EF4-FFF2-40B4-BE49-F238E27FC236}">
                    <a16:creationId xmlns:a16="http://schemas.microsoft.com/office/drawing/2014/main" id="{D0CE38D3-9B4E-B141-BEA7-5CF9DEA9BE3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63" name="Grafik 962">
                <a:extLst>
                  <a:ext uri="{FF2B5EF4-FFF2-40B4-BE49-F238E27FC236}">
                    <a16:creationId xmlns:a16="http://schemas.microsoft.com/office/drawing/2014/main" id="{71C671CA-66C9-834A-B8ED-985A00BBE7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1" name="Gruppieren 840">
            <a:extLst>
              <a:ext uri="{FF2B5EF4-FFF2-40B4-BE49-F238E27FC236}">
                <a16:creationId xmlns:a16="http://schemas.microsoft.com/office/drawing/2014/main" id="{B1ABB867-8BFE-5040-A088-1E0D5EB9C853}"/>
              </a:ext>
            </a:extLst>
          </p:cNvPr>
          <p:cNvGrpSpPr/>
          <p:nvPr/>
        </p:nvGrpSpPr>
        <p:grpSpPr>
          <a:xfrm rot="10800000">
            <a:off x="8098532" y="5261559"/>
            <a:ext cx="298252" cy="268891"/>
            <a:chOff x="5198120" y="739600"/>
            <a:chExt cx="398371" cy="359909"/>
          </a:xfrm>
        </p:grpSpPr>
        <p:pic>
          <p:nvPicPr>
            <p:cNvPr id="956" name="Grafik 955">
              <a:extLst>
                <a:ext uri="{FF2B5EF4-FFF2-40B4-BE49-F238E27FC236}">
                  <a16:creationId xmlns:a16="http://schemas.microsoft.com/office/drawing/2014/main" id="{D9A743A1-2E74-CC46-B1DB-C9801B124E5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57" name="Gruppieren 956">
              <a:extLst>
                <a:ext uri="{FF2B5EF4-FFF2-40B4-BE49-F238E27FC236}">
                  <a16:creationId xmlns:a16="http://schemas.microsoft.com/office/drawing/2014/main" id="{8347394A-81C7-DF47-872A-AF0B76A92632}"/>
                </a:ext>
              </a:extLst>
            </p:cNvPr>
            <p:cNvGrpSpPr/>
            <p:nvPr/>
          </p:nvGrpSpPr>
          <p:grpSpPr>
            <a:xfrm>
              <a:off x="5406148" y="739600"/>
              <a:ext cx="190343" cy="359909"/>
              <a:chOff x="5406108" y="1129551"/>
              <a:chExt cx="190343" cy="359909"/>
            </a:xfrm>
          </p:grpSpPr>
          <p:sp>
            <p:nvSpPr>
              <p:cNvPr id="958" name="Rechteck 957">
                <a:extLst>
                  <a:ext uri="{FF2B5EF4-FFF2-40B4-BE49-F238E27FC236}">
                    <a16:creationId xmlns:a16="http://schemas.microsoft.com/office/drawing/2014/main" id="{5F590F0B-3338-464D-BC5C-BC77EFDC0A4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59" name="Grafik 958">
                <a:extLst>
                  <a:ext uri="{FF2B5EF4-FFF2-40B4-BE49-F238E27FC236}">
                    <a16:creationId xmlns:a16="http://schemas.microsoft.com/office/drawing/2014/main" id="{2CC74E26-EE19-C54F-B122-AE5ECA7EED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2" name="Gruppieren 841">
            <a:extLst>
              <a:ext uri="{FF2B5EF4-FFF2-40B4-BE49-F238E27FC236}">
                <a16:creationId xmlns:a16="http://schemas.microsoft.com/office/drawing/2014/main" id="{BD439D8D-5297-A046-B2BF-3376B1A1F685}"/>
              </a:ext>
            </a:extLst>
          </p:cNvPr>
          <p:cNvGrpSpPr/>
          <p:nvPr/>
        </p:nvGrpSpPr>
        <p:grpSpPr>
          <a:xfrm>
            <a:off x="8118984" y="5793439"/>
            <a:ext cx="111250" cy="105971"/>
            <a:chOff x="2994338" y="2746927"/>
            <a:chExt cx="222113" cy="212017"/>
          </a:xfrm>
        </p:grpSpPr>
        <p:sp>
          <p:nvSpPr>
            <p:cNvPr id="954" name="Oval 953">
              <a:extLst>
                <a:ext uri="{FF2B5EF4-FFF2-40B4-BE49-F238E27FC236}">
                  <a16:creationId xmlns:a16="http://schemas.microsoft.com/office/drawing/2014/main" id="{E0B0844C-3809-6F45-8EC2-28390017F82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55" name="Grafik 954">
              <a:extLst>
                <a:ext uri="{FF2B5EF4-FFF2-40B4-BE49-F238E27FC236}">
                  <a16:creationId xmlns:a16="http://schemas.microsoft.com/office/drawing/2014/main" id="{365DD04C-B4E4-B243-B907-D4B24E1731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45" name="Gruppieren 844">
            <a:extLst>
              <a:ext uri="{FF2B5EF4-FFF2-40B4-BE49-F238E27FC236}">
                <a16:creationId xmlns:a16="http://schemas.microsoft.com/office/drawing/2014/main" id="{6BA28285-9CB6-7A41-892A-7F28DECB319F}"/>
              </a:ext>
            </a:extLst>
          </p:cNvPr>
          <p:cNvGrpSpPr/>
          <p:nvPr/>
        </p:nvGrpSpPr>
        <p:grpSpPr>
          <a:xfrm>
            <a:off x="8889505" y="5549413"/>
            <a:ext cx="298252" cy="268891"/>
            <a:chOff x="5198120" y="739600"/>
            <a:chExt cx="398371" cy="359909"/>
          </a:xfrm>
        </p:grpSpPr>
        <p:pic>
          <p:nvPicPr>
            <p:cNvPr id="950" name="Grafik 949">
              <a:extLst>
                <a:ext uri="{FF2B5EF4-FFF2-40B4-BE49-F238E27FC236}">
                  <a16:creationId xmlns:a16="http://schemas.microsoft.com/office/drawing/2014/main" id="{372A0C79-883F-DC47-B87A-6856064508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51" name="Gruppieren 950">
              <a:extLst>
                <a:ext uri="{FF2B5EF4-FFF2-40B4-BE49-F238E27FC236}">
                  <a16:creationId xmlns:a16="http://schemas.microsoft.com/office/drawing/2014/main" id="{7C3F5200-2756-F94B-B2C5-6EFB3D3AD86E}"/>
                </a:ext>
              </a:extLst>
            </p:cNvPr>
            <p:cNvGrpSpPr/>
            <p:nvPr/>
          </p:nvGrpSpPr>
          <p:grpSpPr>
            <a:xfrm>
              <a:off x="5406148" y="739600"/>
              <a:ext cx="190343" cy="359909"/>
              <a:chOff x="5406108" y="1129551"/>
              <a:chExt cx="190343" cy="359909"/>
            </a:xfrm>
          </p:grpSpPr>
          <p:sp>
            <p:nvSpPr>
              <p:cNvPr id="952" name="Rechteck 951">
                <a:extLst>
                  <a:ext uri="{FF2B5EF4-FFF2-40B4-BE49-F238E27FC236}">
                    <a16:creationId xmlns:a16="http://schemas.microsoft.com/office/drawing/2014/main" id="{F1C99088-3265-A14D-8BEA-DDE04AEC1AD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53" name="Grafik 952">
                <a:extLst>
                  <a:ext uri="{FF2B5EF4-FFF2-40B4-BE49-F238E27FC236}">
                    <a16:creationId xmlns:a16="http://schemas.microsoft.com/office/drawing/2014/main" id="{8C159CBB-B9AA-9943-A8D9-7D3392533C0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6" name="Gruppieren 845">
            <a:extLst>
              <a:ext uri="{FF2B5EF4-FFF2-40B4-BE49-F238E27FC236}">
                <a16:creationId xmlns:a16="http://schemas.microsoft.com/office/drawing/2014/main" id="{612C410E-BA6A-EF4A-AAD3-66A54A9FEE69}"/>
              </a:ext>
            </a:extLst>
          </p:cNvPr>
          <p:cNvGrpSpPr/>
          <p:nvPr/>
        </p:nvGrpSpPr>
        <p:grpSpPr>
          <a:xfrm>
            <a:off x="8889505" y="5267893"/>
            <a:ext cx="298252" cy="268891"/>
            <a:chOff x="5198120" y="739600"/>
            <a:chExt cx="398371" cy="359909"/>
          </a:xfrm>
        </p:grpSpPr>
        <p:pic>
          <p:nvPicPr>
            <p:cNvPr id="946" name="Grafik 945">
              <a:extLst>
                <a:ext uri="{FF2B5EF4-FFF2-40B4-BE49-F238E27FC236}">
                  <a16:creationId xmlns:a16="http://schemas.microsoft.com/office/drawing/2014/main" id="{E53DAAF8-748C-E44C-B1BE-A599FEF388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47" name="Gruppieren 946">
              <a:extLst>
                <a:ext uri="{FF2B5EF4-FFF2-40B4-BE49-F238E27FC236}">
                  <a16:creationId xmlns:a16="http://schemas.microsoft.com/office/drawing/2014/main" id="{036F6D12-54E9-A745-9E04-DD113CCE2713}"/>
                </a:ext>
              </a:extLst>
            </p:cNvPr>
            <p:cNvGrpSpPr/>
            <p:nvPr/>
          </p:nvGrpSpPr>
          <p:grpSpPr>
            <a:xfrm>
              <a:off x="5406148" y="739600"/>
              <a:ext cx="190343" cy="359909"/>
              <a:chOff x="5406108" y="1129551"/>
              <a:chExt cx="190343" cy="359909"/>
            </a:xfrm>
          </p:grpSpPr>
          <p:sp>
            <p:nvSpPr>
              <p:cNvPr id="948" name="Rechteck 947">
                <a:extLst>
                  <a:ext uri="{FF2B5EF4-FFF2-40B4-BE49-F238E27FC236}">
                    <a16:creationId xmlns:a16="http://schemas.microsoft.com/office/drawing/2014/main" id="{1EC610F0-F5FF-8E41-8153-33FD8E642EDE}"/>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49" name="Grafik 948">
                <a:extLst>
                  <a:ext uri="{FF2B5EF4-FFF2-40B4-BE49-F238E27FC236}">
                    <a16:creationId xmlns:a16="http://schemas.microsoft.com/office/drawing/2014/main" id="{258552FE-310D-0A48-B7DE-D8F377B5F1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7" name="Gruppieren 846">
            <a:extLst>
              <a:ext uri="{FF2B5EF4-FFF2-40B4-BE49-F238E27FC236}">
                <a16:creationId xmlns:a16="http://schemas.microsoft.com/office/drawing/2014/main" id="{09294F6C-1F90-184C-AC31-90D006DB5510}"/>
              </a:ext>
            </a:extLst>
          </p:cNvPr>
          <p:cNvGrpSpPr/>
          <p:nvPr/>
        </p:nvGrpSpPr>
        <p:grpSpPr>
          <a:xfrm rot="10800000">
            <a:off x="9201208" y="5616818"/>
            <a:ext cx="298252" cy="268891"/>
            <a:chOff x="5198120" y="739600"/>
            <a:chExt cx="398371" cy="359909"/>
          </a:xfrm>
        </p:grpSpPr>
        <p:pic>
          <p:nvPicPr>
            <p:cNvPr id="942" name="Grafik 941">
              <a:extLst>
                <a:ext uri="{FF2B5EF4-FFF2-40B4-BE49-F238E27FC236}">
                  <a16:creationId xmlns:a16="http://schemas.microsoft.com/office/drawing/2014/main" id="{E87FEB28-9C2C-594C-8CAB-C885183C97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43" name="Gruppieren 942">
              <a:extLst>
                <a:ext uri="{FF2B5EF4-FFF2-40B4-BE49-F238E27FC236}">
                  <a16:creationId xmlns:a16="http://schemas.microsoft.com/office/drawing/2014/main" id="{5FC444BE-AB53-5449-BC5C-0E9E04B1B61E}"/>
                </a:ext>
              </a:extLst>
            </p:cNvPr>
            <p:cNvGrpSpPr/>
            <p:nvPr/>
          </p:nvGrpSpPr>
          <p:grpSpPr>
            <a:xfrm>
              <a:off x="5406148" y="739600"/>
              <a:ext cx="190343" cy="359909"/>
              <a:chOff x="5406108" y="1129551"/>
              <a:chExt cx="190343" cy="359909"/>
            </a:xfrm>
          </p:grpSpPr>
          <p:sp>
            <p:nvSpPr>
              <p:cNvPr id="944" name="Rechteck 943">
                <a:extLst>
                  <a:ext uri="{FF2B5EF4-FFF2-40B4-BE49-F238E27FC236}">
                    <a16:creationId xmlns:a16="http://schemas.microsoft.com/office/drawing/2014/main" id="{785B5957-FD75-BB41-AE27-1A1FB5FA875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45" name="Grafik 944">
                <a:extLst>
                  <a:ext uri="{FF2B5EF4-FFF2-40B4-BE49-F238E27FC236}">
                    <a16:creationId xmlns:a16="http://schemas.microsoft.com/office/drawing/2014/main" id="{7F87A5B7-B48C-594B-B952-0405EAB77D4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8" name="Gruppieren 847">
            <a:extLst>
              <a:ext uri="{FF2B5EF4-FFF2-40B4-BE49-F238E27FC236}">
                <a16:creationId xmlns:a16="http://schemas.microsoft.com/office/drawing/2014/main" id="{7ED3D4BE-F063-954C-BE27-82B5D7659F50}"/>
              </a:ext>
            </a:extLst>
          </p:cNvPr>
          <p:cNvGrpSpPr/>
          <p:nvPr/>
        </p:nvGrpSpPr>
        <p:grpSpPr>
          <a:xfrm rot="10800000">
            <a:off x="9201208" y="5335298"/>
            <a:ext cx="298252" cy="268891"/>
            <a:chOff x="5198120" y="739600"/>
            <a:chExt cx="398371" cy="359909"/>
          </a:xfrm>
        </p:grpSpPr>
        <p:pic>
          <p:nvPicPr>
            <p:cNvPr id="938" name="Grafik 937">
              <a:extLst>
                <a:ext uri="{FF2B5EF4-FFF2-40B4-BE49-F238E27FC236}">
                  <a16:creationId xmlns:a16="http://schemas.microsoft.com/office/drawing/2014/main" id="{FFE0C234-BBFB-574C-80B3-B8A16309FA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39" name="Gruppieren 938">
              <a:extLst>
                <a:ext uri="{FF2B5EF4-FFF2-40B4-BE49-F238E27FC236}">
                  <a16:creationId xmlns:a16="http://schemas.microsoft.com/office/drawing/2014/main" id="{64E44EC4-CED6-3845-8DDF-AA2AEF66627F}"/>
                </a:ext>
              </a:extLst>
            </p:cNvPr>
            <p:cNvGrpSpPr/>
            <p:nvPr/>
          </p:nvGrpSpPr>
          <p:grpSpPr>
            <a:xfrm>
              <a:off x="5406148" y="739600"/>
              <a:ext cx="190343" cy="359909"/>
              <a:chOff x="5406108" y="1129551"/>
              <a:chExt cx="190343" cy="359909"/>
            </a:xfrm>
          </p:grpSpPr>
          <p:sp>
            <p:nvSpPr>
              <p:cNvPr id="940" name="Rechteck 939">
                <a:extLst>
                  <a:ext uri="{FF2B5EF4-FFF2-40B4-BE49-F238E27FC236}">
                    <a16:creationId xmlns:a16="http://schemas.microsoft.com/office/drawing/2014/main" id="{05D2650D-73C7-B64D-A266-493A03BBFE81}"/>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41" name="Grafik 940">
                <a:extLst>
                  <a:ext uri="{FF2B5EF4-FFF2-40B4-BE49-F238E27FC236}">
                    <a16:creationId xmlns:a16="http://schemas.microsoft.com/office/drawing/2014/main" id="{F2FEFB55-0C95-4B4A-AF7B-D8BBF05C82E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9" name="Gruppieren 848">
            <a:extLst>
              <a:ext uri="{FF2B5EF4-FFF2-40B4-BE49-F238E27FC236}">
                <a16:creationId xmlns:a16="http://schemas.microsoft.com/office/drawing/2014/main" id="{DEEF300D-73E6-114F-8D2C-509C62755AB9}"/>
              </a:ext>
            </a:extLst>
          </p:cNvPr>
          <p:cNvGrpSpPr/>
          <p:nvPr/>
        </p:nvGrpSpPr>
        <p:grpSpPr>
          <a:xfrm>
            <a:off x="9704917" y="5619398"/>
            <a:ext cx="298252" cy="268891"/>
            <a:chOff x="5198120" y="739600"/>
            <a:chExt cx="398371" cy="359909"/>
          </a:xfrm>
        </p:grpSpPr>
        <p:pic>
          <p:nvPicPr>
            <p:cNvPr id="934" name="Grafik 933">
              <a:extLst>
                <a:ext uri="{FF2B5EF4-FFF2-40B4-BE49-F238E27FC236}">
                  <a16:creationId xmlns:a16="http://schemas.microsoft.com/office/drawing/2014/main" id="{7684B3DA-44FE-3B4D-8378-F4C6F51A3D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35" name="Gruppieren 934">
              <a:extLst>
                <a:ext uri="{FF2B5EF4-FFF2-40B4-BE49-F238E27FC236}">
                  <a16:creationId xmlns:a16="http://schemas.microsoft.com/office/drawing/2014/main" id="{F23B1B50-899B-E64E-B77B-0B1CDEC2B3BF}"/>
                </a:ext>
              </a:extLst>
            </p:cNvPr>
            <p:cNvGrpSpPr/>
            <p:nvPr/>
          </p:nvGrpSpPr>
          <p:grpSpPr>
            <a:xfrm>
              <a:off x="5406148" y="739600"/>
              <a:ext cx="190343" cy="359909"/>
              <a:chOff x="5406108" y="1129551"/>
              <a:chExt cx="190343" cy="359909"/>
            </a:xfrm>
          </p:grpSpPr>
          <p:sp>
            <p:nvSpPr>
              <p:cNvPr id="936" name="Rechteck 935">
                <a:extLst>
                  <a:ext uri="{FF2B5EF4-FFF2-40B4-BE49-F238E27FC236}">
                    <a16:creationId xmlns:a16="http://schemas.microsoft.com/office/drawing/2014/main" id="{AAE4364B-2E7D-0E44-9E7C-D9BB8F089D8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37" name="Grafik 936">
                <a:extLst>
                  <a:ext uri="{FF2B5EF4-FFF2-40B4-BE49-F238E27FC236}">
                    <a16:creationId xmlns:a16="http://schemas.microsoft.com/office/drawing/2014/main" id="{2B243F52-FE48-E54A-93A5-A88BA497F4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50" name="Gruppieren 849">
            <a:extLst>
              <a:ext uri="{FF2B5EF4-FFF2-40B4-BE49-F238E27FC236}">
                <a16:creationId xmlns:a16="http://schemas.microsoft.com/office/drawing/2014/main" id="{C969BE24-7ED8-4946-94C8-36A0D850657C}"/>
              </a:ext>
            </a:extLst>
          </p:cNvPr>
          <p:cNvGrpSpPr/>
          <p:nvPr/>
        </p:nvGrpSpPr>
        <p:grpSpPr>
          <a:xfrm>
            <a:off x="9704917" y="5337878"/>
            <a:ext cx="298252" cy="268891"/>
            <a:chOff x="5198120" y="739600"/>
            <a:chExt cx="398371" cy="359909"/>
          </a:xfrm>
        </p:grpSpPr>
        <p:pic>
          <p:nvPicPr>
            <p:cNvPr id="930" name="Grafik 929">
              <a:extLst>
                <a:ext uri="{FF2B5EF4-FFF2-40B4-BE49-F238E27FC236}">
                  <a16:creationId xmlns:a16="http://schemas.microsoft.com/office/drawing/2014/main" id="{E96AEC39-8BA1-AD4B-89F4-F53074F445B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31" name="Gruppieren 930">
              <a:extLst>
                <a:ext uri="{FF2B5EF4-FFF2-40B4-BE49-F238E27FC236}">
                  <a16:creationId xmlns:a16="http://schemas.microsoft.com/office/drawing/2014/main" id="{34A94F03-6BA5-754F-8504-CD2AD5C339CF}"/>
                </a:ext>
              </a:extLst>
            </p:cNvPr>
            <p:cNvGrpSpPr/>
            <p:nvPr/>
          </p:nvGrpSpPr>
          <p:grpSpPr>
            <a:xfrm>
              <a:off x="5406148" y="739600"/>
              <a:ext cx="190343" cy="359909"/>
              <a:chOff x="5406108" y="1129551"/>
              <a:chExt cx="190343" cy="359909"/>
            </a:xfrm>
          </p:grpSpPr>
          <p:sp>
            <p:nvSpPr>
              <p:cNvPr id="932" name="Rechteck 931">
                <a:extLst>
                  <a:ext uri="{FF2B5EF4-FFF2-40B4-BE49-F238E27FC236}">
                    <a16:creationId xmlns:a16="http://schemas.microsoft.com/office/drawing/2014/main" id="{8194570F-2D17-EC4E-9315-44DEF7820D3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33" name="Grafik 932">
                <a:extLst>
                  <a:ext uri="{FF2B5EF4-FFF2-40B4-BE49-F238E27FC236}">
                    <a16:creationId xmlns:a16="http://schemas.microsoft.com/office/drawing/2014/main" id="{A5D5520A-D5B7-A44E-A477-27B4E8EB42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51" name="Gruppieren 850">
            <a:extLst>
              <a:ext uri="{FF2B5EF4-FFF2-40B4-BE49-F238E27FC236}">
                <a16:creationId xmlns:a16="http://schemas.microsoft.com/office/drawing/2014/main" id="{8AA24A96-5FEA-6C49-B715-342F7693202C}"/>
              </a:ext>
            </a:extLst>
          </p:cNvPr>
          <p:cNvGrpSpPr/>
          <p:nvPr/>
        </p:nvGrpSpPr>
        <p:grpSpPr>
          <a:xfrm rot="10800000">
            <a:off x="10016621" y="5543079"/>
            <a:ext cx="298252" cy="268891"/>
            <a:chOff x="5198120" y="739600"/>
            <a:chExt cx="398371" cy="359909"/>
          </a:xfrm>
        </p:grpSpPr>
        <p:pic>
          <p:nvPicPr>
            <p:cNvPr id="926" name="Grafik 925">
              <a:extLst>
                <a:ext uri="{FF2B5EF4-FFF2-40B4-BE49-F238E27FC236}">
                  <a16:creationId xmlns:a16="http://schemas.microsoft.com/office/drawing/2014/main" id="{AE4F7152-A4DB-6D44-A000-2E36112C6D3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27" name="Gruppieren 926">
              <a:extLst>
                <a:ext uri="{FF2B5EF4-FFF2-40B4-BE49-F238E27FC236}">
                  <a16:creationId xmlns:a16="http://schemas.microsoft.com/office/drawing/2014/main" id="{5E362F20-615F-A44A-8478-5E735CDDDC74}"/>
                </a:ext>
              </a:extLst>
            </p:cNvPr>
            <p:cNvGrpSpPr/>
            <p:nvPr/>
          </p:nvGrpSpPr>
          <p:grpSpPr>
            <a:xfrm>
              <a:off x="5406148" y="739600"/>
              <a:ext cx="190343" cy="359909"/>
              <a:chOff x="5406108" y="1129551"/>
              <a:chExt cx="190343" cy="359909"/>
            </a:xfrm>
          </p:grpSpPr>
          <p:sp>
            <p:nvSpPr>
              <p:cNvPr id="928" name="Rechteck 927">
                <a:extLst>
                  <a:ext uri="{FF2B5EF4-FFF2-40B4-BE49-F238E27FC236}">
                    <a16:creationId xmlns:a16="http://schemas.microsoft.com/office/drawing/2014/main" id="{A08743EE-9A84-AC4B-AAD5-F2FB2A579DBE}"/>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29" name="Grafik 928">
                <a:extLst>
                  <a:ext uri="{FF2B5EF4-FFF2-40B4-BE49-F238E27FC236}">
                    <a16:creationId xmlns:a16="http://schemas.microsoft.com/office/drawing/2014/main" id="{1AD25F57-B051-8242-B87C-2B11C98A157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52" name="Gruppieren 851">
            <a:extLst>
              <a:ext uri="{FF2B5EF4-FFF2-40B4-BE49-F238E27FC236}">
                <a16:creationId xmlns:a16="http://schemas.microsoft.com/office/drawing/2014/main" id="{65AC3E1A-CF9B-CE48-9AF5-464418821C24}"/>
              </a:ext>
            </a:extLst>
          </p:cNvPr>
          <p:cNvGrpSpPr/>
          <p:nvPr/>
        </p:nvGrpSpPr>
        <p:grpSpPr>
          <a:xfrm rot="10800000">
            <a:off x="10016621" y="5261559"/>
            <a:ext cx="298252" cy="268891"/>
            <a:chOff x="5198120" y="739600"/>
            <a:chExt cx="398371" cy="359909"/>
          </a:xfrm>
        </p:grpSpPr>
        <p:pic>
          <p:nvPicPr>
            <p:cNvPr id="922" name="Grafik 921">
              <a:extLst>
                <a:ext uri="{FF2B5EF4-FFF2-40B4-BE49-F238E27FC236}">
                  <a16:creationId xmlns:a16="http://schemas.microsoft.com/office/drawing/2014/main" id="{B06F77D9-09D3-D341-8BD4-931AAF7B35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23" name="Gruppieren 922">
              <a:extLst>
                <a:ext uri="{FF2B5EF4-FFF2-40B4-BE49-F238E27FC236}">
                  <a16:creationId xmlns:a16="http://schemas.microsoft.com/office/drawing/2014/main" id="{12DD7791-B4DF-CF4B-BC16-21691079F79A}"/>
                </a:ext>
              </a:extLst>
            </p:cNvPr>
            <p:cNvGrpSpPr/>
            <p:nvPr/>
          </p:nvGrpSpPr>
          <p:grpSpPr>
            <a:xfrm>
              <a:off x="5406148" y="739600"/>
              <a:ext cx="190343" cy="359909"/>
              <a:chOff x="5406108" y="1129551"/>
              <a:chExt cx="190343" cy="359909"/>
            </a:xfrm>
          </p:grpSpPr>
          <p:sp>
            <p:nvSpPr>
              <p:cNvPr id="924" name="Rechteck 923">
                <a:extLst>
                  <a:ext uri="{FF2B5EF4-FFF2-40B4-BE49-F238E27FC236}">
                    <a16:creationId xmlns:a16="http://schemas.microsoft.com/office/drawing/2014/main" id="{95902330-1A77-4748-94B5-5239ACBDE53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25" name="Grafik 924">
                <a:extLst>
                  <a:ext uri="{FF2B5EF4-FFF2-40B4-BE49-F238E27FC236}">
                    <a16:creationId xmlns:a16="http://schemas.microsoft.com/office/drawing/2014/main" id="{87F8036D-4AA8-5A42-A1BB-DB03D25251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53" name="Gruppieren 852">
            <a:extLst>
              <a:ext uri="{FF2B5EF4-FFF2-40B4-BE49-F238E27FC236}">
                <a16:creationId xmlns:a16="http://schemas.microsoft.com/office/drawing/2014/main" id="{489C9280-3083-2146-8D09-B11CDEDD7E65}"/>
              </a:ext>
            </a:extLst>
          </p:cNvPr>
          <p:cNvGrpSpPr/>
          <p:nvPr/>
        </p:nvGrpSpPr>
        <p:grpSpPr>
          <a:xfrm>
            <a:off x="10010052" y="5264280"/>
            <a:ext cx="79190" cy="75432"/>
            <a:chOff x="2994338" y="2746927"/>
            <a:chExt cx="222113" cy="212017"/>
          </a:xfrm>
        </p:grpSpPr>
        <p:sp>
          <p:nvSpPr>
            <p:cNvPr id="920" name="Oval 919">
              <a:extLst>
                <a:ext uri="{FF2B5EF4-FFF2-40B4-BE49-F238E27FC236}">
                  <a16:creationId xmlns:a16="http://schemas.microsoft.com/office/drawing/2014/main" id="{D6D665E8-A4AD-974F-B767-2658980C1A5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21" name="Grafik 920">
              <a:extLst>
                <a:ext uri="{FF2B5EF4-FFF2-40B4-BE49-F238E27FC236}">
                  <a16:creationId xmlns:a16="http://schemas.microsoft.com/office/drawing/2014/main" id="{11BD2899-3885-C642-AAAD-27F40F6DD7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54" name="Gruppieren 853">
            <a:extLst>
              <a:ext uri="{FF2B5EF4-FFF2-40B4-BE49-F238E27FC236}">
                <a16:creationId xmlns:a16="http://schemas.microsoft.com/office/drawing/2014/main" id="{2CFF38E4-0F9E-D047-85BF-DD70F0B26B42}"/>
              </a:ext>
            </a:extLst>
          </p:cNvPr>
          <p:cNvGrpSpPr/>
          <p:nvPr/>
        </p:nvGrpSpPr>
        <p:grpSpPr>
          <a:xfrm>
            <a:off x="9074405" y="5793439"/>
            <a:ext cx="111250" cy="105971"/>
            <a:chOff x="2994338" y="2746927"/>
            <a:chExt cx="222113" cy="212017"/>
          </a:xfrm>
        </p:grpSpPr>
        <p:sp>
          <p:nvSpPr>
            <p:cNvPr id="918" name="Oval 917">
              <a:extLst>
                <a:ext uri="{FF2B5EF4-FFF2-40B4-BE49-F238E27FC236}">
                  <a16:creationId xmlns:a16="http://schemas.microsoft.com/office/drawing/2014/main" id="{3E4CB319-26CA-374A-8EA8-0A125A18A93D}"/>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9" name="Grafik 918">
              <a:extLst>
                <a:ext uri="{FF2B5EF4-FFF2-40B4-BE49-F238E27FC236}">
                  <a16:creationId xmlns:a16="http://schemas.microsoft.com/office/drawing/2014/main" id="{6A3B5236-548C-FF4F-8314-CB9E5C2237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55" name="Gruppieren 854">
            <a:extLst>
              <a:ext uri="{FF2B5EF4-FFF2-40B4-BE49-F238E27FC236}">
                <a16:creationId xmlns:a16="http://schemas.microsoft.com/office/drawing/2014/main" id="{B26E6183-630D-6248-B881-AE26C78817DF}"/>
              </a:ext>
            </a:extLst>
          </p:cNvPr>
          <p:cNvGrpSpPr/>
          <p:nvPr/>
        </p:nvGrpSpPr>
        <p:grpSpPr>
          <a:xfrm>
            <a:off x="10037348" y="5793439"/>
            <a:ext cx="111250" cy="105971"/>
            <a:chOff x="2994338" y="2746927"/>
            <a:chExt cx="222113" cy="212017"/>
          </a:xfrm>
        </p:grpSpPr>
        <p:sp>
          <p:nvSpPr>
            <p:cNvPr id="916" name="Oval 915">
              <a:extLst>
                <a:ext uri="{FF2B5EF4-FFF2-40B4-BE49-F238E27FC236}">
                  <a16:creationId xmlns:a16="http://schemas.microsoft.com/office/drawing/2014/main" id="{4B95E71A-4FC5-8D43-AF8C-796559FAF32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7" name="Grafik 916">
              <a:extLst>
                <a:ext uri="{FF2B5EF4-FFF2-40B4-BE49-F238E27FC236}">
                  <a16:creationId xmlns:a16="http://schemas.microsoft.com/office/drawing/2014/main" id="{69E26B13-2F63-7445-862E-2ABF9C42BE6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856" name="Rechteck 855">
            <a:extLst>
              <a:ext uri="{FF2B5EF4-FFF2-40B4-BE49-F238E27FC236}">
                <a16:creationId xmlns:a16="http://schemas.microsoft.com/office/drawing/2014/main" id="{A261744F-1794-524A-B04B-85EFC37DB153}"/>
              </a:ext>
            </a:extLst>
          </p:cNvPr>
          <p:cNvSpPr/>
          <p:nvPr/>
        </p:nvSpPr>
        <p:spPr>
          <a:xfrm>
            <a:off x="8363567" y="4751100"/>
            <a:ext cx="14483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857" name="Gerade Verbindung 856">
            <a:extLst>
              <a:ext uri="{FF2B5EF4-FFF2-40B4-BE49-F238E27FC236}">
                <a16:creationId xmlns:a16="http://schemas.microsoft.com/office/drawing/2014/main" id="{6E4AE0DD-2AFC-E743-A661-CE74868EB597}"/>
              </a:ext>
            </a:extLst>
          </p:cNvPr>
          <p:cNvCxnSpPr>
            <a:cxnSpLocks/>
          </p:cNvCxnSpPr>
          <p:nvPr/>
        </p:nvCxnSpPr>
        <p:spPr>
          <a:xfrm>
            <a:off x="8487452" y="4829378"/>
            <a:ext cx="1918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58" name="Rechteck 857">
            <a:extLst>
              <a:ext uri="{FF2B5EF4-FFF2-40B4-BE49-F238E27FC236}">
                <a16:creationId xmlns:a16="http://schemas.microsoft.com/office/drawing/2014/main" id="{22E1F2BB-5A28-8F47-A0B7-5AF6800E640B}"/>
              </a:ext>
            </a:extLst>
          </p:cNvPr>
          <p:cNvSpPr/>
          <p:nvPr/>
        </p:nvSpPr>
        <p:spPr>
          <a:xfrm>
            <a:off x="9318975" y="4896342"/>
            <a:ext cx="585673" cy="31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1" name="Oval 860">
            <a:extLst>
              <a:ext uri="{FF2B5EF4-FFF2-40B4-BE49-F238E27FC236}">
                <a16:creationId xmlns:a16="http://schemas.microsoft.com/office/drawing/2014/main" id="{E48DDEB7-367C-DA45-888C-5558C24233A9}"/>
              </a:ext>
            </a:extLst>
          </p:cNvPr>
          <p:cNvSpPr/>
          <p:nvPr/>
        </p:nvSpPr>
        <p:spPr>
          <a:xfrm>
            <a:off x="9478115" y="4924961"/>
            <a:ext cx="84200" cy="8402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2" name="Grafik 861">
            <a:extLst>
              <a:ext uri="{FF2B5EF4-FFF2-40B4-BE49-F238E27FC236}">
                <a16:creationId xmlns:a16="http://schemas.microsoft.com/office/drawing/2014/main" id="{7A10A769-B87E-CA46-909D-3BD4294B950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9533379" y="4761805"/>
            <a:ext cx="174203" cy="423955"/>
          </a:xfrm>
          <a:prstGeom prst="rect">
            <a:avLst/>
          </a:prstGeom>
        </p:spPr>
      </p:pic>
      <p:sp>
        <p:nvSpPr>
          <p:cNvPr id="863" name="Rechteck 862">
            <a:extLst>
              <a:ext uri="{FF2B5EF4-FFF2-40B4-BE49-F238E27FC236}">
                <a16:creationId xmlns:a16="http://schemas.microsoft.com/office/drawing/2014/main" id="{4690D369-AF83-2B4D-996F-888099D342D8}"/>
              </a:ext>
            </a:extLst>
          </p:cNvPr>
          <p:cNvSpPr/>
          <p:nvPr/>
        </p:nvSpPr>
        <p:spPr>
          <a:xfrm>
            <a:off x="9103730" y="4809592"/>
            <a:ext cx="725688" cy="655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64" name="Gruppieren 863">
            <a:extLst>
              <a:ext uri="{FF2B5EF4-FFF2-40B4-BE49-F238E27FC236}">
                <a16:creationId xmlns:a16="http://schemas.microsoft.com/office/drawing/2014/main" id="{54CFB6BD-98BB-924C-98C0-ACC214E0CF92}"/>
              </a:ext>
            </a:extLst>
          </p:cNvPr>
          <p:cNvGrpSpPr/>
          <p:nvPr/>
        </p:nvGrpSpPr>
        <p:grpSpPr>
          <a:xfrm>
            <a:off x="9760877" y="4817644"/>
            <a:ext cx="52946" cy="50433"/>
            <a:chOff x="2994338" y="2746927"/>
            <a:chExt cx="222113" cy="212017"/>
          </a:xfrm>
        </p:grpSpPr>
        <p:sp>
          <p:nvSpPr>
            <p:cNvPr id="914" name="Oval 913">
              <a:extLst>
                <a:ext uri="{FF2B5EF4-FFF2-40B4-BE49-F238E27FC236}">
                  <a16:creationId xmlns:a16="http://schemas.microsoft.com/office/drawing/2014/main" id="{B81E71F0-9990-054C-A22F-E567BA982D6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5" name="Grafik 914">
              <a:extLst>
                <a:ext uri="{FF2B5EF4-FFF2-40B4-BE49-F238E27FC236}">
                  <a16:creationId xmlns:a16="http://schemas.microsoft.com/office/drawing/2014/main" id="{2DF4FDB5-E19B-7246-85F1-46B3A27222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65" name="Gruppieren 864">
            <a:extLst>
              <a:ext uri="{FF2B5EF4-FFF2-40B4-BE49-F238E27FC236}">
                <a16:creationId xmlns:a16="http://schemas.microsoft.com/office/drawing/2014/main" id="{D7587FD0-7F0E-6041-A076-DAD422D15F49}"/>
              </a:ext>
            </a:extLst>
          </p:cNvPr>
          <p:cNvGrpSpPr/>
          <p:nvPr/>
        </p:nvGrpSpPr>
        <p:grpSpPr>
          <a:xfrm>
            <a:off x="9708582" y="4817644"/>
            <a:ext cx="52946" cy="50433"/>
            <a:chOff x="2994338" y="2746927"/>
            <a:chExt cx="222113" cy="212017"/>
          </a:xfrm>
        </p:grpSpPr>
        <p:sp>
          <p:nvSpPr>
            <p:cNvPr id="912" name="Oval 911">
              <a:extLst>
                <a:ext uri="{FF2B5EF4-FFF2-40B4-BE49-F238E27FC236}">
                  <a16:creationId xmlns:a16="http://schemas.microsoft.com/office/drawing/2014/main" id="{702740B8-B993-4E44-AC2E-E6A0AB40C47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3" name="Grafik 912">
              <a:extLst>
                <a:ext uri="{FF2B5EF4-FFF2-40B4-BE49-F238E27FC236}">
                  <a16:creationId xmlns:a16="http://schemas.microsoft.com/office/drawing/2014/main" id="{706DDFC6-5957-9A40-84D9-F7B020CA51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66" name="Gruppieren 865">
            <a:extLst>
              <a:ext uri="{FF2B5EF4-FFF2-40B4-BE49-F238E27FC236}">
                <a16:creationId xmlns:a16="http://schemas.microsoft.com/office/drawing/2014/main" id="{4D449D2F-61BC-1147-B679-C5C233B97B47}"/>
              </a:ext>
            </a:extLst>
          </p:cNvPr>
          <p:cNvGrpSpPr/>
          <p:nvPr/>
        </p:nvGrpSpPr>
        <p:grpSpPr>
          <a:xfrm>
            <a:off x="9653909" y="4817644"/>
            <a:ext cx="52946" cy="50433"/>
            <a:chOff x="2994338" y="2746927"/>
            <a:chExt cx="222113" cy="212017"/>
          </a:xfrm>
        </p:grpSpPr>
        <p:sp>
          <p:nvSpPr>
            <p:cNvPr id="910" name="Oval 909">
              <a:extLst>
                <a:ext uri="{FF2B5EF4-FFF2-40B4-BE49-F238E27FC236}">
                  <a16:creationId xmlns:a16="http://schemas.microsoft.com/office/drawing/2014/main" id="{B16F2417-C0CF-AA48-A099-EC2CE100876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1" name="Grafik 910">
              <a:extLst>
                <a:ext uri="{FF2B5EF4-FFF2-40B4-BE49-F238E27FC236}">
                  <a16:creationId xmlns:a16="http://schemas.microsoft.com/office/drawing/2014/main" id="{3EAC0AA3-D70F-5548-9660-A6672A09AE9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67" name="Gruppieren 866">
            <a:extLst>
              <a:ext uri="{FF2B5EF4-FFF2-40B4-BE49-F238E27FC236}">
                <a16:creationId xmlns:a16="http://schemas.microsoft.com/office/drawing/2014/main" id="{3B116E87-45F3-D045-B188-2F46449FAE91}"/>
              </a:ext>
            </a:extLst>
          </p:cNvPr>
          <p:cNvGrpSpPr/>
          <p:nvPr/>
        </p:nvGrpSpPr>
        <p:grpSpPr>
          <a:xfrm>
            <a:off x="9601614" y="4817644"/>
            <a:ext cx="52946" cy="50433"/>
            <a:chOff x="2994338" y="2746927"/>
            <a:chExt cx="222113" cy="212017"/>
          </a:xfrm>
        </p:grpSpPr>
        <p:sp>
          <p:nvSpPr>
            <p:cNvPr id="908" name="Oval 907">
              <a:extLst>
                <a:ext uri="{FF2B5EF4-FFF2-40B4-BE49-F238E27FC236}">
                  <a16:creationId xmlns:a16="http://schemas.microsoft.com/office/drawing/2014/main" id="{3D02028F-0C19-8845-977A-F0B4160C6BC3}"/>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9" name="Grafik 908">
              <a:extLst>
                <a:ext uri="{FF2B5EF4-FFF2-40B4-BE49-F238E27FC236}">
                  <a16:creationId xmlns:a16="http://schemas.microsoft.com/office/drawing/2014/main" id="{DE8EE5BA-7DF3-E74C-BEDA-B83FF4C59F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68" name="Gruppieren 867">
            <a:extLst>
              <a:ext uri="{FF2B5EF4-FFF2-40B4-BE49-F238E27FC236}">
                <a16:creationId xmlns:a16="http://schemas.microsoft.com/office/drawing/2014/main" id="{E70E5532-C05B-C749-8878-ED7E30C41D23}"/>
              </a:ext>
            </a:extLst>
          </p:cNvPr>
          <p:cNvGrpSpPr/>
          <p:nvPr/>
        </p:nvGrpSpPr>
        <p:grpSpPr>
          <a:xfrm>
            <a:off x="9544565" y="4817644"/>
            <a:ext cx="52946" cy="50433"/>
            <a:chOff x="2994338" y="2746927"/>
            <a:chExt cx="222113" cy="212017"/>
          </a:xfrm>
        </p:grpSpPr>
        <p:sp>
          <p:nvSpPr>
            <p:cNvPr id="906" name="Oval 905">
              <a:extLst>
                <a:ext uri="{FF2B5EF4-FFF2-40B4-BE49-F238E27FC236}">
                  <a16:creationId xmlns:a16="http://schemas.microsoft.com/office/drawing/2014/main" id="{3846B925-64EE-5D4C-AD3E-1A2C88B6A7D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7" name="Grafik 906">
              <a:extLst>
                <a:ext uri="{FF2B5EF4-FFF2-40B4-BE49-F238E27FC236}">
                  <a16:creationId xmlns:a16="http://schemas.microsoft.com/office/drawing/2014/main" id="{1F20D034-9F2A-5E43-A91F-943CB4BCEE2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69" name="Gruppieren 868">
            <a:extLst>
              <a:ext uri="{FF2B5EF4-FFF2-40B4-BE49-F238E27FC236}">
                <a16:creationId xmlns:a16="http://schemas.microsoft.com/office/drawing/2014/main" id="{D32E0842-1E77-864C-A7FD-2D9F3572CC7C}"/>
              </a:ext>
            </a:extLst>
          </p:cNvPr>
          <p:cNvGrpSpPr/>
          <p:nvPr/>
        </p:nvGrpSpPr>
        <p:grpSpPr>
          <a:xfrm>
            <a:off x="9492270" y="4817644"/>
            <a:ext cx="52946" cy="50433"/>
            <a:chOff x="2994338" y="2746927"/>
            <a:chExt cx="222113" cy="212017"/>
          </a:xfrm>
        </p:grpSpPr>
        <p:sp>
          <p:nvSpPr>
            <p:cNvPr id="904" name="Oval 903">
              <a:extLst>
                <a:ext uri="{FF2B5EF4-FFF2-40B4-BE49-F238E27FC236}">
                  <a16:creationId xmlns:a16="http://schemas.microsoft.com/office/drawing/2014/main" id="{3763EFB5-ECB2-BC45-A0FC-868E06F7192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5" name="Grafik 904">
              <a:extLst>
                <a:ext uri="{FF2B5EF4-FFF2-40B4-BE49-F238E27FC236}">
                  <a16:creationId xmlns:a16="http://schemas.microsoft.com/office/drawing/2014/main" id="{C4D7CD22-A338-3744-A9D7-1532116BE01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70" name="Gruppieren 869">
            <a:extLst>
              <a:ext uri="{FF2B5EF4-FFF2-40B4-BE49-F238E27FC236}">
                <a16:creationId xmlns:a16="http://schemas.microsoft.com/office/drawing/2014/main" id="{5805BBE6-F3E9-A148-B982-6278BD5AB213}"/>
              </a:ext>
            </a:extLst>
          </p:cNvPr>
          <p:cNvGrpSpPr/>
          <p:nvPr/>
        </p:nvGrpSpPr>
        <p:grpSpPr>
          <a:xfrm>
            <a:off x="9437597" y="4817644"/>
            <a:ext cx="52946" cy="50433"/>
            <a:chOff x="2994338" y="2746927"/>
            <a:chExt cx="222113" cy="212017"/>
          </a:xfrm>
        </p:grpSpPr>
        <p:sp>
          <p:nvSpPr>
            <p:cNvPr id="902" name="Oval 901">
              <a:extLst>
                <a:ext uri="{FF2B5EF4-FFF2-40B4-BE49-F238E27FC236}">
                  <a16:creationId xmlns:a16="http://schemas.microsoft.com/office/drawing/2014/main" id="{4F31E551-3DE4-B04A-832A-B740C110922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3" name="Grafik 902">
              <a:extLst>
                <a:ext uri="{FF2B5EF4-FFF2-40B4-BE49-F238E27FC236}">
                  <a16:creationId xmlns:a16="http://schemas.microsoft.com/office/drawing/2014/main" id="{854873BC-E2B7-7C46-9B9D-B9703F55C5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71" name="Gruppieren 870">
            <a:extLst>
              <a:ext uri="{FF2B5EF4-FFF2-40B4-BE49-F238E27FC236}">
                <a16:creationId xmlns:a16="http://schemas.microsoft.com/office/drawing/2014/main" id="{522817BB-6B1B-7141-ABC9-CB87711AE29A}"/>
              </a:ext>
            </a:extLst>
          </p:cNvPr>
          <p:cNvGrpSpPr/>
          <p:nvPr/>
        </p:nvGrpSpPr>
        <p:grpSpPr>
          <a:xfrm>
            <a:off x="9385302" y="4817644"/>
            <a:ext cx="52946" cy="50433"/>
            <a:chOff x="2994338" y="2746927"/>
            <a:chExt cx="222113" cy="212017"/>
          </a:xfrm>
        </p:grpSpPr>
        <p:sp>
          <p:nvSpPr>
            <p:cNvPr id="900" name="Oval 899">
              <a:extLst>
                <a:ext uri="{FF2B5EF4-FFF2-40B4-BE49-F238E27FC236}">
                  <a16:creationId xmlns:a16="http://schemas.microsoft.com/office/drawing/2014/main" id="{CDEDC58A-1A40-9E44-A36C-FDA27A0E644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1" name="Grafik 900">
              <a:extLst>
                <a:ext uri="{FF2B5EF4-FFF2-40B4-BE49-F238E27FC236}">
                  <a16:creationId xmlns:a16="http://schemas.microsoft.com/office/drawing/2014/main" id="{37D902F6-EC58-584F-8AA0-E5BA85A8E1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72" name="Gruppieren 871">
            <a:extLst>
              <a:ext uri="{FF2B5EF4-FFF2-40B4-BE49-F238E27FC236}">
                <a16:creationId xmlns:a16="http://schemas.microsoft.com/office/drawing/2014/main" id="{7EEF5711-77CD-F643-BF26-884033163387}"/>
              </a:ext>
            </a:extLst>
          </p:cNvPr>
          <p:cNvGrpSpPr/>
          <p:nvPr/>
        </p:nvGrpSpPr>
        <p:grpSpPr>
          <a:xfrm>
            <a:off x="9318744" y="4817644"/>
            <a:ext cx="52946" cy="50433"/>
            <a:chOff x="2994338" y="2746927"/>
            <a:chExt cx="222113" cy="212017"/>
          </a:xfrm>
        </p:grpSpPr>
        <p:sp>
          <p:nvSpPr>
            <p:cNvPr id="898" name="Oval 897">
              <a:extLst>
                <a:ext uri="{FF2B5EF4-FFF2-40B4-BE49-F238E27FC236}">
                  <a16:creationId xmlns:a16="http://schemas.microsoft.com/office/drawing/2014/main" id="{470BF456-B297-1244-8B89-6F6207403B1A}"/>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9" name="Grafik 898">
              <a:extLst>
                <a:ext uri="{FF2B5EF4-FFF2-40B4-BE49-F238E27FC236}">
                  <a16:creationId xmlns:a16="http://schemas.microsoft.com/office/drawing/2014/main" id="{7BA12391-0CC6-B741-B7AE-69A6F75475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73" name="Gruppieren 872">
            <a:extLst>
              <a:ext uri="{FF2B5EF4-FFF2-40B4-BE49-F238E27FC236}">
                <a16:creationId xmlns:a16="http://schemas.microsoft.com/office/drawing/2014/main" id="{A8C55505-D780-9545-B891-BD5166F3A000}"/>
              </a:ext>
            </a:extLst>
          </p:cNvPr>
          <p:cNvGrpSpPr/>
          <p:nvPr/>
        </p:nvGrpSpPr>
        <p:grpSpPr>
          <a:xfrm>
            <a:off x="9266449" y="4817644"/>
            <a:ext cx="52946" cy="50433"/>
            <a:chOff x="2994338" y="2746927"/>
            <a:chExt cx="222113" cy="212017"/>
          </a:xfrm>
        </p:grpSpPr>
        <p:sp>
          <p:nvSpPr>
            <p:cNvPr id="896" name="Oval 895">
              <a:extLst>
                <a:ext uri="{FF2B5EF4-FFF2-40B4-BE49-F238E27FC236}">
                  <a16:creationId xmlns:a16="http://schemas.microsoft.com/office/drawing/2014/main" id="{B827E3C8-5A83-4F44-A715-FB71E72231F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7" name="Grafik 896">
              <a:extLst>
                <a:ext uri="{FF2B5EF4-FFF2-40B4-BE49-F238E27FC236}">
                  <a16:creationId xmlns:a16="http://schemas.microsoft.com/office/drawing/2014/main" id="{A1B7D8DA-43AC-5A42-9633-7620A2BAA0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74" name="Gruppieren 873">
            <a:extLst>
              <a:ext uri="{FF2B5EF4-FFF2-40B4-BE49-F238E27FC236}">
                <a16:creationId xmlns:a16="http://schemas.microsoft.com/office/drawing/2014/main" id="{22398590-F3BD-5E40-9464-6636C2A44673}"/>
              </a:ext>
            </a:extLst>
          </p:cNvPr>
          <p:cNvGrpSpPr/>
          <p:nvPr/>
        </p:nvGrpSpPr>
        <p:grpSpPr>
          <a:xfrm>
            <a:off x="9211777" y="4817644"/>
            <a:ext cx="52946" cy="50433"/>
            <a:chOff x="2994338" y="2746927"/>
            <a:chExt cx="222113" cy="212017"/>
          </a:xfrm>
        </p:grpSpPr>
        <p:sp>
          <p:nvSpPr>
            <p:cNvPr id="894" name="Oval 893">
              <a:extLst>
                <a:ext uri="{FF2B5EF4-FFF2-40B4-BE49-F238E27FC236}">
                  <a16:creationId xmlns:a16="http://schemas.microsoft.com/office/drawing/2014/main" id="{221BFB7D-BB68-ED49-B71B-2B705105BD4D}"/>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5" name="Grafik 894">
              <a:extLst>
                <a:ext uri="{FF2B5EF4-FFF2-40B4-BE49-F238E27FC236}">
                  <a16:creationId xmlns:a16="http://schemas.microsoft.com/office/drawing/2014/main" id="{C1491DBE-6DB1-6F40-B407-4E22531EEC2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75" name="Gruppieren 874">
            <a:extLst>
              <a:ext uri="{FF2B5EF4-FFF2-40B4-BE49-F238E27FC236}">
                <a16:creationId xmlns:a16="http://schemas.microsoft.com/office/drawing/2014/main" id="{8C16CF78-08F6-D94C-B04B-DE4F0B3B499F}"/>
              </a:ext>
            </a:extLst>
          </p:cNvPr>
          <p:cNvGrpSpPr/>
          <p:nvPr/>
        </p:nvGrpSpPr>
        <p:grpSpPr>
          <a:xfrm>
            <a:off x="9159482" y="4817644"/>
            <a:ext cx="52946" cy="50433"/>
            <a:chOff x="2994338" y="2746927"/>
            <a:chExt cx="222113" cy="212017"/>
          </a:xfrm>
        </p:grpSpPr>
        <p:sp>
          <p:nvSpPr>
            <p:cNvPr id="892" name="Oval 891">
              <a:extLst>
                <a:ext uri="{FF2B5EF4-FFF2-40B4-BE49-F238E27FC236}">
                  <a16:creationId xmlns:a16="http://schemas.microsoft.com/office/drawing/2014/main" id="{C0DA7439-23D9-B147-BBB3-22A4109E080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3" name="Grafik 892">
              <a:extLst>
                <a:ext uri="{FF2B5EF4-FFF2-40B4-BE49-F238E27FC236}">
                  <a16:creationId xmlns:a16="http://schemas.microsoft.com/office/drawing/2014/main" id="{64CBDA99-EAEA-3344-B3C5-8B66CB3AB48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876" name="Grafik 875">
            <a:extLst>
              <a:ext uri="{FF2B5EF4-FFF2-40B4-BE49-F238E27FC236}">
                <a16:creationId xmlns:a16="http://schemas.microsoft.com/office/drawing/2014/main" id="{E8286E8C-9CB5-8B4A-85D6-7E1E51ABC94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792076">
            <a:off x="9445209" y="5101054"/>
            <a:ext cx="105905" cy="109457"/>
          </a:xfrm>
          <a:prstGeom prst="rect">
            <a:avLst/>
          </a:prstGeom>
        </p:spPr>
      </p:pic>
      <p:pic>
        <p:nvPicPr>
          <p:cNvPr id="877" name="Grafik 876">
            <a:extLst>
              <a:ext uri="{FF2B5EF4-FFF2-40B4-BE49-F238E27FC236}">
                <a16:creationId xmlns:a16="http://schemas.microsoft.com/office/drawing/2014/main" id="{A36C6ACF-A4B1-5743-B7EF-FDC450D8AD4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9192478">
            <a:off x="9688966" y="5101055"/>
            <a:ext cx="105905" cy="109457"/>
          </a:xfrm>
          <a:prstGeom prst="rect">
            <a:avLst/>
          </a:prstGeom>
        </p:spPr>
      </p:pic>
      <p:cxnSp>
        <p:nvCxnSpPr>
          <p:cNvPr id="878" name="Gerade Verbindung 877">
            <a:extLst>
              <a:ext uri="{FF2B5EF4-FFF2-40B4-BE49-F238E27FC236}">
                <a16:creationId xmlns:a16="http://schemas.microsoft.com/office/drawing/2014/main" id="{07AE6B40-315E-D543-9D47-FC8241DFB395}"/>
              </a:ext>
            </a:extLst>
          </p:cNvPr>
          <p:cNvCxnSpPr>
            <a:cxnSpLocks/>
          </p:cNvCxnSpPr>
          <p:nvPr/>
        </p:nvCxnSpPr>
        <p:spPr>
          <a:xfrm>
            <a:off x="8204453" y="2626725"/>
            <a:ext cx="0" cy="124597"/>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879" name="Gerade Verbindung 878">
            <a:extLst>
              <a:ext uri="{FF2B5EF4-FFF2-40B4-BE49-F238E27FC236}">
                <a16:creationId xmlns:a16="http://schemas.microsoft.com/office/drawing/2014/main" id="{C1458DC7-51D2-1440-BDF6-F0A704C30306}"/>
              </a:ext>
            </a:extLst>
          </p:cNvPr>
          <p:cNvCxnSpPr>
            <a:cxnSpLocks/>
          </p:cNvCxnSpPr>
          <p:nvPr/>
        </p:nvCxnSpPr>
        <p:spPr>
          <a:xfrm>
            <a:off x="7848393" y="2499502"/>
            <a:ext cx="284100"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880" name="Gerade Verbindung 879">
            <a:extLst>
              <a:ext uri="{FF2B5EF4-FFF2-40B4-BE49-F238E27FC236}">
                <a16:creationId xmlns:a16="http://schemas.microsoft.com/office/drawing/2014/main" id="{7FB3BD56-9651-BA46-A8E2-F61169FD7DDF}"/>
              </a:ext>
            </a:extLst>
          </p:cNvPr>
          <p:cNvCxnSpPr>
            <a:cxnSpLocks/>
          </p:cNvCxnSpPr>
          <p:nvPr/>
        </p:nvCxnSpPr>
        <p:spPr>
          <a:xfrm>
            <a:off x="8200715" y="2751040"/>
            <a:ext cx="1408181"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881" name="Gerade Verbindung 880">
            <a:extLst>
              <a:ext uri="{FF2B5EF4-FFF2-40B4-BE49-F238E27FC236}">
                <a16:creationId xmlns:a16="http://schemas.microsoft.com/office/drawing/2014/main" id="{B9F95891-139B-4047-97CC-E0E734DD60C4}"/>
              </a:ext>
            </a:extLst>
          </p:cNvPr>
          <p:cNvCxnSpPr>
            <a:cxnSpLocks/>
          </p:cNvCxnSpPr>
          <p:nvPr/>
        </p:nvCxnSpPr>
        <p:spPr>
          <a:xfrm>
            <a:off x="9622332" y="2618150"/>
            <a:ext cx="0" cy="143403"/>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grpSp>
        <p:nvGrpSpPr>
          <p:cNvPr id="882" name="Gruppieren 881">
            <a:extLst>
              <a:ext uri="{FF2B5EF4-FFF2-40B4-BE49-F238E27FC236}">
                <a16:creationId xmlns:a16="http://schemas.microsoft.com/office/drawing/2014/main" id="{8B6C596B-240B-3847-B263-25945A716C57}"/>
              </a:ext>
            </a:extLst>
          </p:cNvPr>
          <p:cNvGrpSpPr/>
          <p:nvPr/>
        </p:nvGrpSpPr>
        <p:grpSpPr>
          <a:xfrm>
            <a:off x="9404749" y="2578450"/>
            <a:ext cx="417458" cy="762069"/>
            <a:chOff x="6900964" y="1916832"/>
            <a:chExt cx="642621" cy="1175570"/>
          </a:xfrm>
        </p:grpSpPr>
        <p:sp>
          <p:nvSpPr>
            <p:cNvPr id="890" name="Kreis 889">
              <a:extLst>
                <a:ext uri="{FF2B5EF4-FFF2-40B4-BE49-F238E27FC236}">
                  <a16:creationId xmlns:a16="http://schemas.microsoft.com/office/drawing/2014/main" id="{9FBFBA4C-51DF-C041-BAAE-9EA77DE744E6}"/>
                </a:ext>
              </a:extLst>
            </p:cNvPr>
            <p:cNvSpPr/>
            <p:nvPr/>
          </p:nvSpPr>
          <p:spPr>
            <a:xfrm>
              <a:off x="6930174" y="1916832"/>
              <a:ext cx="584201" cy="584201"/>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91" name="Kreis 890">
              <a:extLst>
                <a:ext uri="{FF2B5EF4-FFF2-40B4-BE49-F238E27FC236}">
                  <a16:creationId xmlns:a16="http://schemas.microsoft.com/office/drawing/2014/main" id="{10EDF3ED-7D75-4444-AA9E-5F4EC3D4FDBA}"/>
                </a:ext>
              </a:extLst>
            </p:cNvPr>
            <p:cNvSpPr/>
            <p:nvPr/>
          </p:nvSpPr>
          <p:spPr>
            <a:xfrm rot="16200000">
              <a:off x="6930174" y="2478991"/>
              <a:ext cx="584201" cy="642621"/>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883" name="Rechteck 882">
            <a:extLst>
              <a:ext uri="{FF2B5EF4-FFF2-40B4-BE49-F238E27FC236}">
                <a16:creationId xmlns:a16="http://schemas.microsoft.com/office/drawing/2014/main" id="{C1A27E9E-9B4A-934B-8BB2-ACBEAD75AAF1}"/>
              </a:ext>
            </a:extLst>
          </p:cNvPr>
          <p:cNvSpPr/>
          <p:nvPr/>
        </p:nvSpPr>
        <p:spPr>
          <a:xfrm>
            <a:off x="9679476" y="2429387"/>
            <a:ext cx="244957" cy="197338"/>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84" name="Gruppieren 883">
            <a:extLst>
              <a:ext uri="{FF2B5EF4-FFF2-40B4-BE49-F238E27FC236}">
                <a16:creationId xmlns:a16="http://schemas.microsoft.com/office/drawing/2014/main" id="{B6507CE7-2BC9-CD46-9841-459E1857993E}"/>
              </a:ext>
            </a:extLst>
          </p:cNvPr>
          <p:cNvGrpSpPr/>
          <p:nvPr/>
        </p:nvGrpSpPr>
        <p:grpSpPr>
          <a:xfrm>
            <a:off x="9627415" y="2475300"/>
            <a:ext cx="307014" cy="287677"/>
            <a:chOff x="2994338" y="2746927"/>
            <a:chExt cx="222113" cy="212017"/>
          </a:xfrm>
        </p:grpSpPr>
        <p:sp>
          <p:nvSpPr>
            <p:cNvPr id="888" name="Oval 887">
              <a:extLst>
                <a:ext uri="{FF2B5EF4-FFF2-40B4-BE49-F238E27FC236}">
                  <a16:creationId xmlns:a16="http://schemas.microsoft.com/office/drawing/2014/main" id="{B57CAD70-12D7-7F49-AA04-1BB8C84DA02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89" name="Grafik 888">
              <a:extLst>
                <a:ext uri="{FF2B5EF4-FFF2-40B4-BE49-F238E27FC236}">
                  <a16:creationId xmlns:a16="http://schemas.microsoft.com/office/drawing/2014/main" id="{0F7FA48D-0C4F-B640-AB51-9B036363962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885" name="Grafik 884">
            <a:extLst>
              <a:ext uri="{FF2B5EF4-FFF2-40B4-BE49-F238E27FC236}">
                <a16:creationId xmlns:a16="http://schemas.microsoft.com/office/drawing/2014/main" id="{DDA61B81-1A8D-C64B-8EFC-CA8D36AB4A99}"/>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50799" y="2967217"/>
            <a:ext cx="400825" cy="164994"/>
          </a:xfrm>
          <a:prstGeom prst="rect">
            <a:avLst/>
          </a:prstGeom>
        </p:spPr>
      </p:pic>
      <p:sp>
        <p:nvSpPr>
          <p:cNvPr id="886" name="Kreis 885">
            <a:extLst>
              <a:ext uri="{FF2B5EF4-FFF2-40B4-BE49-F238E27FC236}">
                <a16:creationId xmlns:a16="http://schemas.microsoft.com/office/drawing/2014/main" id="{16678846-0BC9-D149-A577-684C9679EEC1}"/>
              </a:ext>
            </a:extLst>
          </p:cNvPr>
          <p:cNvSpPr/>
          <p:nvPr/>
        </p:nvSpPr>
        <p:spPr>
          <a:xfrm rot="10800000">
            <a:off x="7910111" y="2308451"/>
            <a:ext cx="362058" cy="361298"/>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887" name="Rechteck 886">
            <a:extLst>
              <a:ext uri="{FF2B5EF4-FFF2-40B4-BE49-F238E27FC236}">
                <a16:creationId xmlns:a16="http://schemas.microsoft.com/office/drawing/2014/main" id="{777BA5AF-615E-2A4F-8E93-A308AE545448}"/>
              </a:ext>
            </a:extLst>
          </p:cNvPr>
          <p:cNvSpPr/>
          <p:nvPr/>
        </p:nvSpPr>
        <p:spPr>
          <a:xfrm>
            <a:off x="10600167" y="4743593"/>
            <a:ext cx="14483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87" name="Gerade Verbindung 586">
            <a:extLst>
              <a:ext uri="{FF2B5EF4-FFF2-40B4-BE49-F238E27FC236}">
                <a16:creationId xmlns:a16="http://schemas.microsoft.com/office/drawing/2014/main" id="{C05F538C-2C96-0749-B8FA-4186449C8111}"/>
              </a:ext>
            </a:extLst>
          </p:cNvPr>
          <p:cNvCxnSpPr>
            <a:cxnSpLocks/>
          </p:cNvCxnSpPr>
          <p:nvPr/>
        </p:nvCxnSpPr>
        <p:spPr>
          <a:xfrm>
            <a:off x="8904312" y="4797152"/>
            <a:ext cx="1305171"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88" name="Gerade Verbindung 587">
            <a:extLst>
              <a:ext uri="{FF2B5EF4-FFF2-40B4-BE49-F238E27FC236}">
                <a16:creationId xmlns:a16="http://schemas.microsoft.com/office/drawing/2014/main" id="{020B1079-E654-F34C-A791-2F10E6E3A959}"/>
              </a:ext>
            </a:extLst>
          </p:cNvPr>
          <p:cNvCxnSpPr>
            <a:cxnSpLocks/>
          </p:cNvCxnSpPr>
          <p:nvPr/>
        </p:nvCxnSpPr>
        <p:spPr>
          <a:xfrm flipV="1">
            <a:off x="10762453" y="4795326"/>
            <a:ext cx="959198" cy="1826"/>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89" name="Gerade Verbindung 588">
            <a:extLst>
              <a:ext uri="{FF2B5EF4-FFF2-40B4-BE49-F238E27FC236}">
                <a16:creationId xmlns:a16="http://schemas.microsoft.com/office/drawing/2014/main" id="{55726622-F5BE-5549-B239-36A75D04C765}"/>
              </a:ext>
            </a:extLst>
          </p:cNvPr>
          <p:cNvCxnSpPr>
            <a:cxnSpLocks/>
          </p:cNvCxnSpPr>
          <p:nvPr/>
        </p:nvCxnSpPr>
        <p:spPr>
          <a:xfrm>
            <a:off x="10730829" y="4831060"/>
            <a:ext cx="148227"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0" name="Gerade Verbindung 589">
            <a:extLst>
              <a:ext uri="{FF2B5EF4-FFF2-40B4-BE49-F238E27FC236}">
                <a16:creationId xmlns:a16="http://schemas.microsoft.com/office/drawing/2014/main" id="{CAFB9480-2F73-7947-B85F-B180BC55648D}"/>
              </a:ext>
            </a:extLst>
          </p:cNvPr>
          <p:cNvCxnSpPr>
            <a:cxnSpLocks/>
          </p:cNvCxnSpPr>
          <p:nvPr/>
        </p:nvCxnSpPr>
        <p:spPr>
          <a:xfrm>
            <a:off x="10362486" y="4819377"/>
            <a:ext cx="148227"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1" name="Gerade Verbindung 590">
            <a:extLst>
              <a:ext uri="{FF2B5EF4-FFF2-40B4-BE49-F238E27FC236}">
                <a16:creationId xmlns:a16="http://schemas.microsoft.com/office/drawing/2014/main" id="{AAE45159-8306-B04E-BE45-CE1A5E53CC23}"/>
              </a:ext>
            </a:extLst>
          </p:cNvPr>
          <p:cNvCxnSpPr>
            <a:cxnSpLocks/>
          </p:cNvCxnSpPr>
          <p:nvPr/>
        </p:nvCxnSpPr>
        <p:spPr>
          <a:xfrm>
            <a:off x="8903291" y="4820091"/>
            <a:ext cx="2088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2" name="Gerade Verbindung 591">
            <a:extLst>
              <a:ext uri="{FF2B5EF4-FFF2-40B4-BE49-F238E27FC236}">
                <a16:creationId xmlns:a16="http://schemas.microsoft.com/office/drawing/2014/main" id="{48D172FD-110F-7449-91A3-0F1288301146}"/>
              </a:ext>
            </a:extLst>
          </p:cNvPr>
          <p:cNvCxnSpPr>
            <a:cxnSpLocks/>
          </p:cNvCxnSpPr>
          <p:nvPr/>
        </p:nvCxnSpPr>
        <p:spPr>
          <a:xfrm>
            <a:off x="8467424" y="4827783"/>
            <a:ext cx="2088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3" name="Gerade Verbindung 592">
            <a:extLst>
              <a:ext uri="{FF2B5EF4-FFF2-40B4-BE49-F238E27FC236}">
                <a16:creationId xmlns:a16="http://schemas.microsoft.com/office/drawing/2014/main" id="{F5797233-1842-6941-A062-EE88E9E0C41E}"/>
              </a:ext>
            </a:extLst>
          </p:cNvPr>
          <p:cNvCxnSpPr>
            <a:cxnSpLocks/>
          </p:cNvCxnSpPr>
          <p:nvPr/>
        </p:nvCxnSpPr>
        <p:spPr>
          <a:xfrm>
            <a:off x="8194063" y="4532005"/>
            <a:ext cx="0" cy="288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4" name="Gerade Verbindung 593">
            <a:extLst>
              <a:ext uri="{FF2B5EF4-FFF2-40B4-BE49-F238E27FC236}">
                <a16:creationId xmlns:a16="http://schemas.microsoft.com/office/drawing/2014/main" id="{B271E0B1-A134-B64D-87DD-D90B64275857}"/>
              </a:ext>
            </a:extLst>
          </p:cNvPr>
          <p:cNvCxnSpPr>
            <a:cxnSpLocks/>
          </p:cNvCxnSpPr>
          <p:nvPr/>
        </p:nvCxnSpPr>
        <p:spPr>
          <a:xfrm>
            <a:off x="8203894" y="4806269"/>
            <a:ext cx="153222"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5" name="Gerade Verbindung 594">
            <a:extLst>
              <a:ext uri="{FF2B5EF4-FFF2-40B4-BE49-F238E27FC236}">
                <a16:creationId xmlns:a16="http://schemas.microsoft.com/office/drawing/2014/main" id="{77D0187F-E920-2C47-B1E3-09EC9A1D041D}"/>
              </a:ext>
            </a:extLst>
          </p:cNvPr>
          <p:cNvCxnSpPr>
            <a:cxnSpLocks/>
          </p:cNvCxnSpPr>
          <p:nvPr/>
        </p:nvCxnSpPr>
        <p:spPr>
          <a:xfrm flipV="1">
            <a:off x="8501872" y="4806269"/>
            <a:ext cx="288000" cy="3211"/>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6" name="Gerade Verbindung 595">
            <a:extLst>
              <a:ext uri="{FF2B5EF4-FFF2-40B4-BE49-F238E27FC236}">
                <a16:creationId xmlns:a16="http://schemas.microsoft.com/office/drawing/2014/main" id="{85DE156C-502D-E74D-9F76-4D9767D90F5C}"/>
              </a:ext>
            </a:extLst>
          </p:cNvPr>
          <p:cNvCxnSpPr>
            <a:cxnSpLocks/>
          </p:cNvCxnSpPr>
          <p:nvPr/>
        </p:nvCxnSpPr>
        <p:spPr>
          <a:xfrm flipV="1">
            <a:off x="8705915" y="4803594"/>
            <a:ext cx="0" cy="112700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7" name="Gerade Verbindung 596">
            <a:extLst>
              <a:ext uri="{FF2B5EF4-FFF2-40B4-BE49-F238E27FC236}">
                <a16:creationId xmlns:a16="http://schemas.microsoft.com/office/drawing/2014/main" id="{DDA34859-2414-5F42-B136-7910DC5B990C}"/>
              </a:ext>
            </a:extLst>
          </p:cNvPr>
          <p:cNvCxnSpPr>
            <a:cxnSpLocks/>
          </p:cNvCxnSpPr>
          <p:nvPr/>
        </p:nvCxnSpPr>
        <p:spPr>
          <a:xfrm flipV="1">
            <a:off x="10534666" y="4786645"/>
            <a:ext cx="0" cy="278599"/>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8" name="Gerade Verbindung 597">
            <a:extLst>
              <a:ext uri="{FF2B5EF4-FFF2-40B4-BE49-F238E27FC236}">
                <a16:creationId xmlns:a16="http://schemas.microsoft.com/office/drawing/2014/main" id="{D441FDB7-2953-8845-8C86-EAA9ABAAE171}"/>
              </a:ext>
            </a:extLst>
          </p:cNvPr>
          <p:cNvCxnSpPr>
            <a:cxnSpLocks/>
          </p:cNvCxnSpPr>
          <p:nvPr/>
        </p:nvCxnSpPr>
        <p:spPr>
          <a:xfrm>
            <a:off x="9112090" y="4532005"/>
            <a:ext cx="4680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9" name="Gerade Verbindung 598">
            <a:extLst>
              <a:ext uri="{FF2B5EF4-FFF2-40B4-BE49-F238E27FC236}">
                <a16:creationId xmlns:a16="http://schemas.microsoft.com/office/drawing/2014/main" id="{E25E8DEC-DCBD-DB43-8987-D8A82A4F5546}"/>
              </a:ext>
            </a:extLst>
          </p:cNvPr>
          <p:cNvCxnSpPr>
            <a:cxnSpLocks/>
          </p:cNvCxnSpPr>
          <p:nvPr/>
        </p:nvCxnSpPr>
        <p:spPr>
          <a:xfrm>
            <a:off x="8203894" y="2747988"/>
            <a:ext cx="1420498"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0" name="Gerade Verbindung 599">
            <a:extLst>
              <a:ext uri="{FF2B5EF4-FFF2-40B4-BE49-F238E27FC236}">
                <a16:creationId xmlns:a16="http://schemas.microsoft.com/office/drawing/2014/main" id="{DCE6D0DC-7F14-024D-9BBC-87B5DEC07535}"/>
              </a:ext>
            </a:extLst>
          </p:cNvPr>
          <p:cNvCxnSpPr>
            <a:cxnSpLocks/>
            <a:endCxn id="889" idx="1"/>
          </p:cNvCxnSpPr>
          <p:nvPr/>
        </p:nvCxnSpPr>
        <p:spPr>
          <a:xfrm flipV="1">
            <a:off x="9627415" y="2619139"/>
            <a:ext cx="0" cy="540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1" name="Gerade Verbindung 600">
            <a:extLst>
              <a:ext uri="{FF2B5EF4-FFF2-40B4-BE49-F238E27FC236}">
                <a16:creationId xmlns:a16="http://schemas.microsoft.com/office/drawing/2014/main" id="{1F164020-F3EE-ED47-9D13-380CC6F09891}"/>
              </a:ext>
            </a:extLst>
          </p:cNvPr>
          <p:cNvCxnSpPr>
            <a:cxnSpLocks/>
          </p:cNvCxnSpPr>
          <p:nvPr/>
        </p:nvCxnSpPr>
        <p:spPr>
          <a:xfrm flipV="1">
            <a:off x="8203894" y="2638655"/>
            <a:ext cx="0" cy="128849"/>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2" name="Gerade Verbindung 601">
            <a:extLst>
              <a:ext uri="{FF2B5EF4-FFF2-40B4-BE49-F238E27FC236}">
                <a16:creationId xmlns:a16="http://schemas.microsoft.com/office/drawing/2014/main" id="{AB1D33AA-90FD-B84B-A6C8-4FDAF17A5E25}"/>
              </a:ext>
            </a:extLst>
          </p:cNvPr>
          <p:cNvCxnSpPr>
            <a:cxnSpLocks/>
          </p:cNvCxnSpPr>
          <p:nvPr/>
        </p:nvCxnSpPr>
        <p:spPr>
          <a:xfrm flipH="1" flipV="1">
            <a:off x="7851288" y="2503057"/>
            <a:ext cx="2880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3" name="Gerade Verbindung 602">
            <a:extLst>
              <a:ext uri="{FF2B5EF4-FFF2-40B4-BE49-F238E27FC236}">
                <a16:creationId xmlns:a16="http://schemas.microsoft.com/office/drawing/2014/main" id="{741F0F26-CCD6-234B-BAE3-9A22BA423FEB}"/>
              </a:ext>
            </a:extLst>
          </p:cNvPr>
          <p:cNvCxnSpPr>
            <a:cxnSpLocks/>
          </p:cNvCxnSpPr>
          <p:nvPr/>
        </p:nvCxnSpPr>
        <p:spPr>
          <a:xfrm flipH="1" flipV="1">
            <a:off x="7040996" y="2496200"/>
            <a:ext cx="792000" cy="660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4" name="Gerade Verbindung 603">
            <a:extLst>
              <a:ext uri="{FF2B5EF4-FFF2-40B4-BE49-F238E27FC236}">
                <a16:creationId xmlns:a16="http://schemas.microsoft.com/office/drawing/2014/main" id="{F2E0E465-C759-5843-8189-EC2661527094}"/>
              </a:ext>
            </a:extLst>
          </p:cNvPr>
          <p:cNvCxnSpPr>
            <a:cxnSpLocks/>
          </p:cNvCxnSpPr>
          <p:nvPr/>
        </p:nvCxnSpPr>
        <p:spPr>
          <a:xfrm flipV="1">
            <a:off x="7841127" y="1529618"/>
            <a:ext cx="0" cy="79976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5" name="Gerade Verbindung 604">
            <a:extLst>
              <a:ext uri="{FF2B5EF4-FFF2-40B4-BE49-F238E27FC236}">
                <a16:creationId xmlns:a16="http://schemas.microsoft.com/office/drawing/2014/main" id="{149715E8-1AB7-364C-B2F0-8C81AD009CFA}"/>
              </a:ext>
            </a:extLst>
          </p:cNvPr>
          <p:cNvCxnSpPr>
            <a:cxnSpLocks/>
          </p:cNvCxnSpPr>
          <p:nvPr/>
        </p:nvCxnSpPr>
        <p:spPr>
          <a:xfrm flipV="1">
            <a:off x="7812456" y="2132856"/>
            <a:ext cx="0" cy="195702"/>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6" name="Gerade Verbindung 605">
            <a:extLst>
              <a:ext uri="{FF2B5EF4-FFF2-40B4-BE49-F238E27FC236}">
                <a16:creationId xmlns:a16="http://schemas.microsoft.com/office/drawing/2014/main" id="{5D416ADA-D0A8-474A-AEE8-F409AE9B5FF1}"/>
              </a:ext>
            </a:extLst>
          </p:cNvPr>
          <p:cNvCxnSpPr>
            <a:cxnSpLocks/>
          </p:cNvCxnSpPr>
          <p:nvPr/>
        </p:nvCxnSpPr>
        <p:spPr>
          <a:xfrm>
            <a:off x="9093335" y="3933056"/>
            <a:ext cx="0" cy="870538"/>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7" name="Gerade Verbindung 606">
            <a:extLst>
              <a:ext uri="{FF2B5EF4-FFF2-40B4-BE49-F238E27FC236}">
                <a16:creationId xmlns:a16="http://schemas.microsoft.com/office/drawing/2014/main" id="{BF69C48D-04EC-BB44-AECA-AD8D876585C6}"/>
              </a:ext>
            </a:extLst>
          </p:cNvPr>
          <p:cNvCxnSpPr>
            <a:cxnSpLocks/>
          </p:cNvCxnSpPr>
          <p:nvPr/>
        </p:nvCxnSpPr>
        <p:spPr>
          <a:xfrm>
            <a:off x="11388836" y="4493300"/>
            <a:ext cx="0" cy="288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8" name="Gerade Verbindung 607">
            <a:extLst>
              <a:ext uri="{FF2B5EF4-FFF2-40B4-BE49-F238E27FC236}">
                <a16:creationId xmlns:a16="http://schemas.microsoft.com/office/drawing/2014/main" id="{E1911609-E6A5-C940-8CCA-6CAACC2AA2D9}"/>
              </a:ext>
            </a:extLst>
          </p:cNvPr>
          <p:cNvCxnSpPr>
            <a:cxnSpLocks/>
          </p:cNvCxnSpPr>
          <p:nvPr/>
        </p:nvCxnSpPr>
        <p:spPr>
          <a:xfrm>
            <a:off x="10992544" y="2609183"/>
            <a:ext cx="0" cy="216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pic>
        <p:nvPicPr>
          <p:cNvPr id="5" name="Grafik 4">
            <a:extLst>
              <a:ext uri="{FF2B5EF4-FFF2-40B4-BE49-F238E27FC236}">
                <a16:creationId xmlns:a16="http://schemas.microsoft.com/office/drawing/2014/main" id="{AED76936-8E48-D341-81C1-EA69AD3B59CA}"/>
              </a:ext>
            </a:extLst>
          </p:cNvPr>
          <p:cNvPicPr>
            <a:picLocks noChangeAspect="1"/>
          </p:cNvPicPr>
          <p:nvPr/>
        </p:nvPicPr>
        <p:blipFill rotWithShape="1">
          <a:blip r:embed="rId13" cstate="email">
            <a:clrChange>
              <a:clrFrom>
                <a:srgbClr val="FFFFFF"/>
              </a:clrFrom>
              <a:clrTo>
                <a:srgbClr val="FFFFFF">
                  <a:alpha val="0"/>
                </a:srgbClr>
              </a:clrTo>
            </a:clrChange>
            <a:duotone>
              <a:prstClr val="black"/>
              <a:schemeClr val="accent3">
                <a:tint val="45000"/>
                <a:satMod val="400000"/>
              </a:schemeClr>
            </a:duotone>
            <a:extLst>
              <a:ext uri="{BEBA8EAE-BF5A-486C-A8C5-ECC9F3942E4B}">
                <a14:imgProps xmlns:a14="http://schemas.microsoft.com/office/drawing/2010/main">
                  <a14:imgLayer r:embed="rId14">
                    <a14:imgEffect>
                      <a14:sharpenSoften amount="5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248651" y="1429893"/>
            <a:ext cx="5391216" cy="4572310"/>
          </a:xfrm>
          <a:prstGeom prst="rect">
            <a:avLst/>
          </a:prstGeom>
        </p:spPr>
      </p:pic>
      <p:sp>
        <p:nvSpPr>
          <p:cNvPr id="2" name="Titel 1">
            <a:extLst>
              <a:ext uri="{FF2B5EF4-FFF2-40B4-BE49-F238E27FC236}">
                <a16:creationId xmlns:a16="http://schemas.microsoft.com/office/drawing/2014/main" id="{EAFACEE1-32BA-0543-86C6-9CD3933F6D51}"/>
              </a:ext>
            </a:extLst>
          </p:cNvPr>
          <p:cNvSpPr>
            <a:spLocks noGrp="1"/>
          </p:cNvSpPr>
          <p:nvPr>
            <p:ph type="title"/>
          </p:nvPr>
        </p:nvSpPr>
        <p:spPr>
          <a:xfrm>
            <a:off x="436067" y="419860"/>
            <a:ext cx="5134520" cy="464413"/>
          </a:xfrm>
        </p:spPr>
        <p:txBody>
          <a:bodyPr/>
          <a:lstStyle/>
          <a:p>
            <a:r>
              <a:rPr lang="de-DE" dirty="0"/>
              <a:t>Kein Open Space &amp; Zellenbüros</a:t>
            </a:r>
          </a:p>
        </p:txBody>
      </p:sp>
      <p:sp>
        <p:nvSpPr>
          <p:cNvPr id="3" name="Textplatzhalter 2">
            <a:extLst>
              <a:ext uri="{FF2B5EF4-FFF2-40B4-BE49-F238E27FC236}">
                <a16:creationId xmlns:a16="http://schemas.microsoft.com/office/drawing/2014/main" id="{D274AE48-8DE1-1E4A-8046-FFC0306AD884}"/>
              </a:ext>
            </a:extLst>
          </p:cNvPr>
          <p:cNvSpPr>
            <a:spLocks noGrp="1"/>
          </p:cNvSpPr>
          <p:nvPr>
            <p:ph type="body" sz="quarter" idx="10"/>
          </p:nvPr>
        </p:nvSpPr>
        <p:spPr>
          <a:xfrm>
            <a:off x="436068" y="887802"/>
            <a:ext cx="2995636" cy="236942"/>
          </a:xfrm>
        </p:spPr>
        <p:txBody>
          <a:bodyPr/>
          <a:lstStyle/>
          <a:p>
            <a:pPr marL="0" indent="0">
              <a:buNone/>
            </a:pPr>
            <a:r>
              <a:rPr lang="de-DE" dirty="0"/>
              <a:t>New Work @</a:t>
            </a:r>
            <a:r>
              <a:rPr lang="de-DE" dirty="0" err="1"/>
              <a:t>Offezio</a:t>
            </a:r>
            <a:r>
              <a:rPr lang="de-DE" dirty="0"/>
              <a:t> heißt:</a:t>
            </a:r>
          </a:p>
        </p:txBody>
      </p:sp>
      <p:sp>
        <p:nvSpPr>
          <p:cNvPr id="580" name="Rechtwinkliges Dreieck 579">
            <a:extLst>
              <a:ext uri="{FF2B5EF4-FFF2-40B4-BE49-F238E27FC236}">
                <a16:creationId xmlns:a16="http://schemas.microsoft.com/office/drawing/2014/main" id="{B5D93203-F53D-0346-AE5F-3A1DE55DDFFB}"/>
              </a:ext>
            </a:extLst>
          </p:cNvPr>
          <p:cNvSpPr/>
          <p:nvPr/>
        </p:nvSpPr>
        <p:spPr>
          <a:xfrm rot="10800000" flipH="1">
            <a:off x="6590243" y="1119971"/>
            <a:ext cx="834514" cy="2123599"/>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79" name="Rechtwinkliges Dreieck 578">
            <a:extLst>
              <a:ext uri="{FF2B5EF4-FFF2-40B4-BE49-F238E27FC236}">
                <a16:creationId xmlns:a16="http://schemas.microsoft.com/office/drawing/2014/main" id="{E21CC003-AEE1-3D4C-A3F5-3A0716783BF7}"/>
              </a:ext>
            </a:extLst>
          </p:cNvPr>
          <p:cNvSpPr/>
          <p:nvPr/>
        </p:nvSpPr>
        <p:spPr>
          <a:xfrm flipH="1">
            <a:off x="5084957" y="3293446"/>
            <a:ext cx="1441424" cy="3448986"/>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77" name="Gerade Verbindung 576">
            <a:extLst>
              <a:ext uri="{FF2B5EF4-FFF2-40B4-BE49-F238E27FC236}">
                <a16:creationId xmlns:a16="http://schemas.microsoft.com/office/drawing/2014/main" id="{0DEDD32C-74FE-EF43-BEFC-C194DB61A091}"/>
              </a:ext>
            </a:extLst>
          </p:cNvPr>
          <p:cNvCxnSpPr/>
          <p:nvPr/>
        </p:nvCxnSpPr>
        <p:spPr>
          <a:xfrm flipH="1">
            <a:off x="5015880" y="0"/>
            <a:ext cx="2880320" cy="6858000"/>
          </a:xfrm>
          <a:prstGeom prst="line">
            <a:avLst/>
          </a:prstGeom>
          <a:ln w="38100">
            <a:solidFill>
              <a:schemeClr val="tx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3" name="Oval 612">
            <a:extLst>
              <a:ext uri="{FF2B5EF4-FFF2-40B4-BE49-F238E27FC236}">
                <a16:creationId xmlns:a16="http://schemas.microsoft.com/office/drawing/2014/main" id="{BA55BE04-852A-0149-B41E-7B35D71619BD}"/>
              </a:ext>
            </a:extLst>
          </p:cNvPr>
          <p:cNvSpPr>
            <a:spLocks noChangeAspect="1"/>
          </p:cNvSpPr>
          <p:nvPr/>
        </p:nvSpPr>
        <p:spPr>
          <a:xfrm>
            <a:off x="4758066" y="869652"/>
            <a:ext cx="1319931" cy="1319931"/>
          </a:xfrm>
          <a:prstGeom prst="ellipse">
            <a:avLst/>
          </a:prstGeom>
          <a:solidFill>
            <a:schemeClr val="tx2">
              <a:lumMod val="75000"/>
              <a:lumOff val="2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4400" b="1" dirty="0">
                <a:solidFill>
                  <a:schemeClr val="bg1"/>
                </a:solidFill>
                <a:latin typeface="Futura PT Demi" panose="020B0502020204020303" pitchFamily="34" charset="77"/>
              </a:rPr>
              <a:t>30</a:t>
            </a:r>
          </a:p>
          <a:p>
            <a:pPr algn="ctr"/>
            <a:r>
              <a:rPr lang="de-DE" sz="1050" b="1" dirty="0">
                <a:solidFill>
                  <a:schemeClr val="bg1"/>
                </a:solidFill>
                <a:latin typeface="Futura PT Heavy" panose="020B0502020204020303" pitchFamily="34" charset="77"/>
              </a:rPr>
              <a:t>Arbeitsplätze</a:t>
            </a:r>
          </a:p>
        </p:txBody>
      </p:sp>
      <p:sp>
        <p:nvSpPr>
          <p:cNvPr id="1182" name="Textfeld 1181">
            <a:extLst>
              <a:ext uri="{FF2B5EF4-FFF2-40B4-BE49-F238E27FC236}">
                <a16:creationId xmlns:a16="http://schemas.microsoft.com/office/drawing/2014/main" id="{F53101DE-46E6-F240-B9F0-236E27705C8A}"/>
              </a:ext>
            </a:extLst>
          </p:cNvPr>
          <p:cNvSpPr txBox="1"/>
          <p:nvPr/>
        </p:nvSpPr>
        <p:spPr>
          <a:xfrm>
            <a:off x="1188055" y="1724054"/>
            <a:ext cx="2027625" cy="523220"/>
          </a:xfrm>
          <a:prstGeom prst="rect">
            <a:avLst/>
          </a:prstGeom>
          <a:solidFill>
            <a:schemeClr val="tx2">
              <a:lumMod val="75000"/>
              <a:lumOff val="25000"/>
            </a:schemeClr>
          </a:solidFill>
        </p:spPr>
        <p:txBody>
          <a:bodyPr wrap="square" rtlCol="0">
            <a:spAutoFit/>
          </a:bodyPr>
          <a:lstStyle/>
          <a:p>
            <a:pPr algn="l"/>
            <a:r>
              <a:rPr lang="de-DE" sz="1400" dirty="0">
                <a:solidFill>
                  <a:schemeClr val="bg1"/>
                </a:solidFill>
                <a:latin typeface="Futura PT Book" panose="020B0502020204020303" pitchFamily="34" charset="77"/>
              </a:rPr>
              <a:t>Räume für 1-4 Personen</a:t>
            </a:r>
          </a:p>
        </p:txBody>
      </p:sp>
      <p:sp>
        <p:nvSpPr>
          <p:cNvPr id="6" name="Rechteck 5">
            <a:extLst>
              <a:ext uri="{FF2B5EF4-FFF2-40B4-BE49-F238E27FC236}">
                <a16:creationId xmlns:a16="http://schemas.microsoft.com/office/drawing/2014/main" id="{1B230E95-B529-CE41-AD1D-4CD36F154BB6}"/>
              </a:ext>
            </a:extLst>
          </p:cNvPr>
          <p:cNvSpPr/>
          <p:nvPr/>
        </p:nvSpPr>
        <p:spPr>
          <a:xfrm>
            <a:off x="1704010" y="4870064"/>
            <a:ext cx="621973" cy="1022057"/>
          </a:xfrm>
          <a:prstGeom prst="rect">
            <a:avLst/>
          </a:prstGeom>
          <a:solidFill>
            <a:srgbClr val="FFBF00">
              <a:alpha val="28235"/>
            </a:srgbClr>
          </a:solidFill>
          <a:ln>
            <a:solidFill>
              <a:srgbClr val="F7A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4" name="Textfeld 3">
            <a:extLst>
              <a:ext uri="{FF2B5EF4-FFF2-40B4-BE49-F238E27FC236}">
                <a16:creationId xmlns:a16="http://schemas.microsoft.com/office/drawing/2014/main" id="{37ADD433-B81A-A649-9AE1-A3DFBDBE16D4}"/>
              </a:ext>
            </a:extLst>
          </p:cNvPr>
          <p:cNvSpPr txBox="1"/>
          <p:nvPr/>
        </p:nvSpPr>
        <p:spPr>
          <a:xfrm>
            <a:off x="2145678" y="5482718"/>
            <a:ext cx="2870202" cy="523220"/>
          </a:xfrm>
          <a:prstGeom prst="rect">
            <a:avLst/>
          </a:prstGeom>
          <a:solidFill>
            <a:schemeClr val="tx2">
              <a:lumMod val="75000"/>
              <a:lumOff val="25000"/>
            </a:schemeClr>
          </a:solidFill>
        </p:spPr>
        <p:txBody>
          <a:bodyPr wrap="square" rtlCol="0">
            <a:spAutoFit/>
          </a:bodyPr>
          <a:lstStyle/>
          <a:p>
            <a:pPr algn="l"/>
            <a:r>
              <a:rPr lang="de-DE" sz="1400" dirty="0">
                <a:solidFill>
                  <a:schemeClr val="bg1"/>
                </a:solidFill>
                <a:latin typeface="Futura PT Book" panose="020B0502020204020303" pitchFamily="34" charset="77"/>
              </a:rPr>
              <a:t>Klassische mittelgroße Bürozellen</a:t>
            </a:r>
          </a:p>
        </p:txBody>
      </p:sp>
      <p:cxnSp>
        <p:nvCxnSpPr>
          <p:cNvPr id="9" name="Gerade Verbindung mit Pfeil 8">
            <a:extLst>
              <a:ext uri="{FF2B5EF4-FFF2-40B4-BE49-F238E27FC236}">
                <a16:creationId xmlns:a16="http://schemas.microsoft.com/office/drawing/2014/main" id="{928E6BF4-47BF-8241-8298-0EB43171FE58}"/>
              </a:ext>
            </a:extLst>
          </p:cNvPr>
          <p:cNvCxnSpPr>
            <a:stCxn id="6" idx="2"/>
            <a:endCxn id="6" idx="0"/>
          </p:cNvCxnSpPr>
          <p:nvPr/>
        </p:nvCxnSpPr>
        <p:spPr>
          <a:xfrm flipV="1">
            <a:off x="2014997" y="4870064"/>
            <a:ext cx="0" cy="1022057"/>
          </a:xfrm>
          <a:prstGeom prst="straightConnector1">
            <a:avLst/>
          </a:prstGeom>
          <a:ln>
            <a:solidFill>
              <a:srgbClr val="F7AC1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83" name="Gerade Verbindung mit Pfeil 1182">
            <a:extLst>
              <a:ext uri="{FF2B5EF4-FFF2-40B4-BE49-F238E27FC236}">
                <a16:creationId xmlns:a16="http://schemas.microsoft.com/office/drawing/2014/main" id="{09B538F0-FDE3-0F4B-A209-1A5D90644AD8}"/>
              </a:ext>
            </a:extLst>
          </p:cNvPr>
          <p:cNvCxnSpPr>
            <a:cxnSpLocks/>
            <a:stCxn id="6" idx="3"/>
          </p:cNvCxnSpPr>
          <p:nvPr/>
        </p:nvCxnSpPr>
        <p:spPr>
          <a:xfrm flipH="1" flipV="1">
            <a:off x="1704013" y="5373217"/>
            <a:ext cx="621970" cy="7876"/>
          </a:xfrm>
          <a:prstGeom prst="straightConnector1">
            <a:avLst/>
          </a:prstGeom>
          <a:ln>
            <a:solidFill>
              <a:srgbClr val="F7AC12"/>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1184" name="Oval 1183">
            <a:extLst>
              <a:ext uri="{FF2B5EF4-FFF2-40B4-BE49-F238E27FC236}">
                <a16:creationId xmlns:a16="http://schemas.microsoft.com/office/drawing/2014/main" id="{9F813CE1-5BC7-B34C-8625-9352EDC2DA87}"/>
              </a:ext>
            </a:extLst>
          </p:cNvPr>
          <p:cNvSpPr>
            <a:spLocks noChangeAspect="1"/>
          </p:cNvSpPr>
          <p:nvPr/>
        </p:nvSpPr>
        <p:spPr>
          <a:xfrm>
            <a:off x="6040237" y="4670240"/>
            <a:ext cx="1992691" cy="1992691"/>
          </a:xfrm>
          <a:prstGeom prst="ellipse">
            <a:avLst/>
          </a:prstGeom>
          <a:solidFill>
            <a:srgbClr val="FFC0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7200" b="1" dirty="0">
                <a:solidFill>
                  <a:schemeClr val="bg1"/>
                </a:solidFill>
                <a:latin typeface="Futura PT Demi" panose="020B0502020204020303" pitchFamily="34" charset="77"/>
              </a:rPr>
              <a:t>44</a:t>
            </a:r>
          </a:p>
          <a:p>
            <a:pPr algn="ctr"/>
            <a:r>
              <a:rPr lang="de-DE" sz="1050" b="1" dirty="0">
                <a:solidFill>
                  <a:schemeClr val="bg1"/>
                </a:solidFill>
                <a:latin typeface="Futura PT Heavy" panose="020B0502020204020303" pitchFamily="34" charset="77"/>
              </a:rPr>
              <a:t>Arbeitsplätze</a:t>
            </a:r>
          </a:p>
        </p:txBody>
      </p:sp>
      <p:cxnSp>
        <p:nvCxnSpPr>
          <p:cNvPr id="1185" name="Gerade Verbindung 1184">
            <a:extLst>
              <a:ext uri="{FF2B5EF4-FFF2-40B4-BE49-F238E27FC236}">
                <a16:creationId xmlns:a16="http://schemas.microsoft.com/office/drawing/2014/main" id="{3B58C7CE-D671-AA4F-B9CE-CE7EEBA9715A}"/>
              </a:ext>
            </a:extLst>
          </p:cNvPr>
          <p:cNvCxnSpPr>
            <a:cxnSpLocks/>
          </p:cNvCxnSpPr>
          <p:nvPr/>
        </p:nvCxnSpPr>
        <p:spPr>
          <a:xfrm>
            <a:off x="8852682" y="980728"/>
            <a:ext cx="0" cy="449542"/>
          </a:xfrm>
          <a:prstGeom prst="line">
            <a:avLst/>
          </a:prstGeom>
          <a:ln w="19050">
            <a:solidFill>
              <a:srgbClr val="F7AC12"/>
            </a:solidFill>
          </a:ln>
        </p:spPr>
        <p:style>
          <a:lnRef idx="1">
            <a:schemeClr val="accent1"/>
          </a:lnRef>
          <a:fillRef idx="0">
            <a:schemeClr val="accent1"/>
          </a:fillRef>
          <a:effectRef idx="0">
            <a:schemeClr val="accent1"/>
          </a:effectRef>
          <a:fontRef idx="minor">
            <a:schemeClr val="tx1"/>
          </a:fontRef>
        </p:style>
      </p:cxnSp>
      <p:sp>
        <p:nvSpPr>
          <p:cNvPr id="1186" name="Textfeld 1185">
            <a:extLst>
              <a:ext uri="{FF2B5EF4-FFF2-40B4-BE49-F238E27FC236}">
                <a16:creationId xmlns:a16="http://schemas.microsoft.com/office/drawing/2014/main" id="{84CC98DC-2FFD-9447-9F1C-9B8EA8A1BD8D}"/>
              </a:ext>
            </a:extLst>
          </p:cNvPr>
          <p:cNvSpPr txBox="1"/>
          <p:nvPr/>
        </p:nvSpPr>
        <p:spPr>
          <a:xfrm>
            <a:off x="9624358" y="1197336"/>
            <a:ext cx="2224255" cy="307777"/>
          </a:xfrm>
          <a:prstGeom prst="rect">
            <a:avLst/>
          </a:prstGeom>
          <a:solidFill>
            <a:srgbClr val="FFC000"/>
          </a:solidFill>
        </p:spPr>
        <p:txBody>
          <a:bodyPr wrap="square" rtlCol="0">
            <a:spAutoFit/>
          </a:bodyPr>
          <a:lstStyle/>
          <a:p>
            <a:pPr algn="l"/>
            <a:r>
              <a:rPr lang="de-DE" sz="1400" dirty="0">
                <a:solidFill>
                  <a:schemeClr val="bg1"/>
                </a:solidFill>
                <a:latin typeface="Futura PT Book" panose="020B0502020204020303" pitchFamily="34" charset="77"/>
              </a:rPr>
              <a:t>Räume für 3-12 Personen</a:t>
            </a:r>
          </a:p>
        </p:txBody>
      </p:sp>
      <p:sp>
        <p:nvSpPr>
          <p:cNvPr id="1192" name="Textfeld 1191">
            <a:extLst>
              <a:ext uri="{FF2B5EF4-FFF2-40B4-BE49-F238E27FC236}">
                <a16:creationId xmlns:a16="http://schemas.microsoft.com/office/drawing/2014/main" id="{AC012C48-3E6F-F94F-9E9D-046908E945FD}"/>
              </a:ext>
            </a:extLst>
          </p:cNvPr>
          <p:cNvSpPr txBox="1"/>
          <p:nvPr/>
        </p:nvSpPr>
        <p:spPr>
          <a:xfrm rot="19800000">
            <a:off x="733316" y="3055071"/>
            <a:ext cx="4232249" cy="1015663"/>
          </a:xfrm>
          <a:prstGeom prst="rect">
            <a:avLst/>
          </a:prstGeom>
          <a:noFill/>
        </p:spPr>
        <p:txBody>
          <a:bodyPr wrap="none" rtlCol="0">
            <a:spAutoFit/>
          </a:bodyPr>
          <a:lstStyle/>
          <a:p>
            <a:pPr algn="l"/>
            <a:r>
              <a:rPr lang="de-DE" sz="6000" b="1" dirty="0">
                <a:solidFill>
                  <a:schemeClr val="tx1">
                    <a:lumMod val="20000"/>
                    <a:lumOff val="80000"/>
                  </a:schemeClr>
                </a:solidFill>
                <a:latin typeface="Futura PT Heavy" panose="020B0502020204020303" pitchFamily="34" charset="77"/>
              </a:rPr>
              <a:t>Vor </a:t>
            </a:r>
            <a:r>
              <a:rPr lang="de-DE" sz="6000" b="1" dirty="0" err="1">
                <a:solidFill>
                  <a:schemeClr val="tx1">
                    <a:lumMod val="20000"/>
                    <a:lumOff val="80000"/>
                  </a:schemeClr>
                </a:solidFill>
                <a:latin typeface="Futura PT Heavy" panose="020B0502020204020303" pitchFamily="34" charset="77"/>
              </a:rPr>
              <a:t>Offezio</a:t>
            </a:r>
            <a:endParaRPr lang="de-DE" sz="6000" b="1" dirty="0">
              <a:solidFill>
                <a:schemeClr val="tx1">
                  <a:lumMod val="20000"/>
                  <a:lumOff val="80000"/>
                </a:schemeClr>
              </a:solidFill>
              <a:latin typeface="Futura PT Heavy" panose="020B0502020204020303" pitchFamily="34" charset="77"/>
            </a:endParaRPr>
          </a:p>
        </p:txBody>
      </p:sp>
      <p:sp>
        <p:nvSpPr>
          <p:cNvPr id="1193" name="Textfeld 1192">
            <a:extLst>
              <a:ext uri="{FF2B5EF4-FFF2-40B4-BE49-F238E27FC236}">
                <a16:creationId xmlns:a16="http://schemas.microsoft.com/office/drawing/2014/main" id="{C9141C88-6D14-E84A-919C-7D6F564A7E2D}"/>
              </a:ext>
            </a:extLst>
          </p:cNvPr>
          <p:cNvSpPr txBox="1"/>
          <p:nvPr/>
        </p:nvSpPr>
        <p:spPr>
          <a:xfrm>
            <a:off x="10580632" y="6165962"/>
            <a:ext cx="1335368" cy="338554"/>
          </a:xfrm>
          <a:prstGeom prst="rect">
            <a:avLst/>
          </a:prstGeom>
          <a:solidFill>
            <a:srgbClr val="0BC5AD"/>
          </a:solidFill>
        </p:spPr>
        <p:txBody>
          <a:bodyPr wrap="square" rtlCol="0">
            <a:spAutoFit/>
          </a:bodyPr>
          <a:lstStyle/>
          <a:p>
            <a:pPr algn="l"/>
            <a:r>
              <a:rPr lang="de-DE" sz="1600" dirty="0">
                <a:solidFill>
                  <a:schemeClr val="bg1"/>
                </a:solidFill>
                <a:latin typeface="Futura PT Book" panose="020B0502020204020303" pitchFamily="34" charset="77"/>
              </a:rPr>
              <a:t>Mit </a:t>
            </a:r>
            <a:r>
              <a:rPr lang="de-DE" sz="1600" dirty="0" err="1">
                <a:solidFill>
                  <a:schemeClr val="bg1"/>
                </a:solidFill>
                <a:latin typeface="Futura PT Book" panose="020B0502020204020303" pitchFamily="34" charset="77"/>
              </a:rPr>
              <a:t>Offezio</a:t>
            </a:r>
            <a:endParaRPr lang="de-DE" sz="1600" dirty="0">
              <a:solidFill>
                <a:schemeClr val="bg1"/>
              </a:solidFill>
              <a:latin typeface="Futura PT Book" panose="020B0502020204020303" pitchFamily="34" charset="77"/>
            </a:endParaRPr>
          </a:p>
        </p:txBody>
      </p:sp>
      <p:sp>
        <p:nvSpPr>
          <p:cNvPr id="13" name="Textfeld 12">
            <a:extLst>
              <a:ext uri="{FF2B5EF4-FFF2-40B4-BE49-F238E27FC236}">
                <a16:creationId xmlns:a16="http://schemas.microsoft.com/office/drawing/2014/main" id="{3CADFDC2-A042-534E-8C18-DDD452CA78B8}"/>
              </a:ext>
            </a:extLst>
          </p:cNvPr>
          <p:cNvSpPr txBox="1"/>
          <p:nvPr/>
        </p:nvSpPr>
        <p:spPr>
          <a:xfrm>
            <a:off x="8620208" y="423914"/>
            <a:ext cx="2588359" cy="523220"/>
          </a:xfrm>
          <a:prstGeom prst="rect">
            <a:avLst/>
          </a:prstGeom>
          <a:noFill/>
        </p:spPr>
        <p:txBody>
          <a:bodyPr wrap="square" rtlCol="0">
            <a:spAutoFit/>
          </a:bodyPr>
          <a:lstStyle/>
          <a:p>
            <a:pPr algn="l"/>
            <a:r>
              <a:rPr lang="de-DE" sz="1400" b="1" dirty="0">
                <a:latin typeface="Futura PT Heavy" panose="020B0502020204020303" pitchFamily="34" charset="77"/>
              </a:rPr>
              <a:t>Vermietung pro m</a:t>
            </a:r>
            <a:r>
              <a:rPr lang="de-DE" sz="1400" b="1" baseline="30000" dirty="0">
                <a:latin typeface="Futura PT Heavy" panose="020B0502020204020303" pitchFamily="34" charset="77"/>
              </a:rPr>
              <a:t>2</a:t>
            </a:r>
            <a:r>
              <a:rPr lang="de-DE" sz="1400" b="1" dirty="0">
                <a:latin typeface="Futura PT Heavy" panose="020B0502020204020303" pitchFamily="34" charset="77"/>
              </a:rPr>
              <a:t> oder pro Arbeitsplatz möglich!!!</a:t>
            </a:r>
          </a:p>
        </p:txBody>
      </p:sp>
      <p:sp>
        <p:nvSpPr>
          <p:cNvPr id="1194" name="Rechtwinkliges Dreieck 1193">
            <a:extLst>
              <a:ext uri="{FF2B5EF4-FFF2-40B4-BE49-F238E27FC236}">
                <a16:creationId xmlns:a16="http://schemas.microsoft.com/office/drawing/2014/main" id="{0D563850-C5F3-744A-A6F0-AF7CDF53E0F2}"/>
              </a:ext>
            </a:extLst>
          </p:cNvPr>
          <p:cNvSpPr/>
          <p:nvPr/>
        </p:nvSpPr>
        <p:spPr>
          <a:xfrm>
            <a:off x="10704512" y="5990460"/>
            <a:ext cx="166606" cy="166606"/>
          </a:xfrm>
          <a:prstGeom prst="rtTriangle">
            <a:avLst/>
          </a:prstGeom>
          <a:solidFill>
            <a:srgbClr val="0B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Tree>
    <p:extLst>
      <p:ext uri="{BB962C8B-B14F-4D97-AF65-F5344CB8AC3E}">
        <p14:creationId xmlns:p14="http://schemas.microsoft.com/office/powerpoint/2010/main" val="2091267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DE798-6D10-D142-9E3C-458013CEF14A}"/>
              </a:ext>
            </a:extLst>
          </p:cNvPr>
          <p:cNvSpPr>
            <a:spLocks noGrp="1"/>
          </p:cNvSpPr>
          <p:nvPr>
            <p:ph type="title"/>
          </p:nvPr>
        </p:nvSpPr>
        <p:spPr>
          <a:xfrm>
            <a:off x="436067" y="419860"/>
            <a:ext cx="2906346" cy="464413"/>
          </a:xfrm>
          <a:solidFill>
            <a:schemeClr val="bg1"/>
          </a:solidFill>
        </p:spPr>
        <p:txBody>
          <a:bodyPr/>
          <a:lstStyle/>
          <a:p>
            <a:r>
              <a:rPr lang="de-DE" dirty="0"/>
              <a:t>3-Zonen Konzept</a:t>
            </a:r>
          </a:p>
        </p:txBody>
      </p:sp>
      <p:sp>
        <p:nvSpPr>
          <p:cNvPr id="3" name="Textplatzhalter 2">
            <a:extLst>
              <a:ext uri="{FF2B5EF4-FFF2-40B4-BE49-F238E27FC236}">
                <a16:creationId xmlns:a16="http://schemas.microsoft.com/office/drawing/2014/main" id="{5AD58CAC-2952-6442-AEE0-70AD8C5E4819}"/>
              </a:ext>
            </a:extLst>
          </p:cNvPr>
          <p:cNvSpPr>
            <a:spLocks noGrp="1"/>
          </p:cNvSpPr>
          <p:nvPr>
            <p:ph type="body" sz="quarter" idx="10"/>
          </p:nvPr>
        </p:nvSpPr>
        <p:spPr>
          <a:xfrm>
            <a:off x="436068" y="936700"/>
            <a:ext cx="2968931" cy="183275"/>
          </a:xfrm>
        </p:spPr>
        <p:txBody>
          <a:bodyPr/>
          <a:lstStyle/>
          <a:p>
            <a:pPr marL="0" indent="0">
              <a:buNone/>
            </a:pPr>
            <a:r>
              <a:rPr lang="en-US" dirty="0"/>
              <a:t>New Work @</a:t>
            </a:r>
            <a:r>
              <a:rPr lang="en-US" dirty="0" err="1"/>
              <a:t>Offezio</a:t>
            </a:r>
            <a:r>
              <a:rPr lang="en-US" dirty="0"/>
              <a:t> </a:t>
            </a:r>
            <a:r>
              <a:rPr lang="en-US" dirty="0" err="1"/>
              <a:t>heißt</a:t>
            </a:r>
            <a:r>
              <a:rPr lang="en-US" dirty="0"/>
              <a:t>:</a:t>
            </a:r>
          </a:p>
        </p:txBody>
      </p:sp>
      <p:grpSp>
        <p:nvGrpSpPr>
          <p:cNvPr id="33" name="Gruppieren 32">
            <a:extLst>
              <a:ext uri="{FF2B5EF4-FFF2-40B4-BE49-F238E27FC236}">
                <a16:creationId xmlns:a16="http://schemas.microsoft.com/office/drawing/2014/main" id="{2D4E215C-2742-584F-AF92-375884209421}"/>
              </a:ext>
            </a:extLst>
          </p:cNvPr>
          <p:cNvGrpSpPr/>
          <p:nvPr/>
        </p:nvGrpSpPr>
        <p:grpSpPr>
          <a:xfrm>
            <a:off x="6541200" y="1306800"/>
            <a:ext cx="5374800" cy="4788000"/>
            <a:chOff x="6541200" y="1306800"/>
            <a:chExt cx="5374800" cy="4788000"/>
          </a:xfrm>
        </p:grpSpPr>
        <p:grpSp>
          <p:nvGrpSpPr>
            <p:cNvPr id="15" name="Gruppieren 14">
              <a:extLst>
                <a:ext uri="{FF2B5EF4-FFF2-40B4-BE49-F238E27FC236}">
                  <a16:creationId xmlns:a16="http://schemas.microsoft.com/office/drawing/2014/main" id="{AB6D08E1-E5AB-294B-9099-730579F5C309}"/>
                </a:ext>
              </a:extLst>
            </p:cNvPr>
            <p:cNvGrpSpPr/>
            <p:nvPr/>
          </p:nvGrpSpPr>
          <p:grpSpPr>
            <a:xfrm>
              <a:off x="6541200" y="1306800"/>
              <a:ext cx="5374800" cy="4788000"/>
              <a:chOff x="3106772" y="260648"/>
              <a:chExt cx="7179041" cy="6408712"/>
            </a:xfrm>
          </p:grpSpPr>
          <p:pic>
            <p:nvPicPr>
              <p:cNvPr id="613" name="Grafik 612">
                <a:extLst>
                  <a:ext uri="{FF2B5EF4-FFF2-40B4-BE49-F238E27FC236}">
                    <a16:creationId xmlns:a16="http://schemas.microsoft.com/office/drawing/2014/main" id="{89B72EB3-C005-E64E-BC8D-98CE14FDD0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106772" y="260648"/>
                <a:ext cx="7179041" cy="6408712"/>
              </a:xfrm>
              <a:prstGeom prst="rect">
                <a:avLst/>
              </a:prstGeom>
            </p:spPr>
          </p:pic>
          <p:sp>
            <p:nvSpPr>
              <p:cNvPr id="614" name="Rechteck 613">
                <a:extLst>
                  <a:ext uri="{FF2B5EF4-FFF2-40B4-BE49-F238E27FC236}">
                    <a16:creationId xmlns:a16="http://schemas.microsoft.com/office/drawing/2014/main" id="{5C01E1D2-C4D3-3D4E-867E-120916F0A782}"/>
                  </a:ext>
                </a:extLst>
              </p:cNvPr>
              <p:cNvSpPr/>
              <p:nvPr/>
            </p:nvSpPr>
            <p:spPr>
              <a:xfrm>
                <a:off x="7344460" y="2305993"/>
                <a:ext cx="803507" cy="420168"/>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5" name="Rechteck 614">
                <a:extLst>
                  <a:ext uri="{FF2B5EF4-FFF2-40B4-BE49-F238E27FC236}">
                    <a16:creationId xmlns:a16="http://schemas.microsoft.com/office/drawing/2014/main" id="{8790A059-6DC0-3B48-A1FD-224503AE72C3}"/>
                  </a:ext>
                </a:extLst>
              </p:cNvPr>
              <p:cNvSpPr/>
              <p:nvPr/>
            </p:nvSpPr>
            <p:spPr>
              <a:xfrm>
                <a:off x="6808700" y="4814790"/>
                <a:ext cx="690097" cy="269079"/>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6" name="Rechteck 615">
                <a:extLst>
                  <a:ext uri="{FF2B5EF4-FFF2-40B4-BE49-F238E27FC236}">
                    <a16:creationId xmlns:a16="http://schemas.microsoft.com/office/drawing/2014/main" id="{CB315115-65C4-F34A-A466-C7EC47A57CC1}"/>
                  </a:ext>
                </a:extLst>
              </p:cNvPr>
              <p:cNvSpPr/>
              <p:nvPr/>
            </p:nvSpPr>
            <p:spPr>
              <a:xfrm>
                <a:off x="6158977" y="5380406"/>
                <a:ext cx="2005805" cy="977899"/>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7" name="Rechteck 616">
                <a:extLst>
                  <a:ext uri="{FF2B5EF4-FFF2-40B4-BE49-F238E27FC236}">
                    <a16:creationId xmlns:a16="http://schemas.microsoft.com/office/drawing/2014/main" id="{A6FCDCBA-9E75-714B-B1C3-F1563D409F95}"/>
                  </a:ext>
                </a:extLst>
              </p:cNvPr>
              <p:cNvSpPr/>
              <p:nvPr/>
            </p:nvSpPr>
            <p:spPr>
              <a:xfrm>
                <a:off x="3695490" y="5380406"/>
                <a:ext cx="1950444" cy="977899"/>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8" name="Gruppieren 617">
                <a:extLst>
                  <a:ext uri="{FF2B5EF4-FFF2-40B4-BE49-F238E27FC236}">
                    <a16:creationId xmlns:a16="http://schemas.microsoft.com/office/drawing/2014/main" id="{7E7B6B8A-B140-FB40-AB1D-056D912487F5}"/>
                  </a:ext>
                </a:extLst>
              </p:cNvPr>
              <p:cNvGrpSpPr/>
              <p:nvPr/>
            </p:nvGrpSpPr>
            <p:grpSpPr>
              <a:xfrm>
                <a:off x="3681405" y="5939363"/>
                <a:ext cx="398371" cy="359909"/>
                <a:chOff x="5198120" y="739600"/>
                <a:chExt cx="398371" cy="359909"/>
              </a:xfrm>
            </p:grpSpPr>
            <p:pic>
              <p:nvPicPr>
                <p:cNvPr id="619" name="Grafik 618">
                  <a:extLst>
                    <a:ext uri="{FF2B5EF4-FFF2-40B4-BE49-F238E27FC236}">
                      <a16:creationId xmlns:a16="http://schemas.microsoft.com/office/drawing/2014/main" id="{06D06459-B62F-F14B-B40E-8FC492C8C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620" name="Gruppieren 619">
                  <a:extLst>
                    <a:ext uri="{FF2B5EF4-FFF2-40B4-BE49-F238E27FC236}">
                      <a16:creationId xmlns:a16="http://schemas.microsoft.com/office/drawing/2014/main" id="{4E782406-FA9B-1642-A0D9-61A0DFB9DA5C}"/>
                    </a:ext>
                  </a:extLst>
                </p:cNvPr>
                <p:cNvGrpSpPr/>
                <p:nvPr/>
              </p:nvGrpSpPr>
              <p:grpSpPr>
                <a:xfrm>
                  <a:off x="5406148" y="739600"/>
                  <a:ext cx="190343" cy="359909"/>
                  <a:chOff x="5406108" y="1129551"/>
                  <a:chExt cx="190343" cy="359909"/>
                </a:xfrm>
              </p:grpSpPr>
              <p:sp>
                <p:nvSpPr>
                  <p:cNvPr id="621" name="Rechteck 620">
                    <a:extLst>
                      <a:ext uri="{FF2B5EF4-FFF2-40B4-BE49-F238E27FC236}">
                        <a16:creationId xmlns:a16="http://schemas.microsoft.com/office/drawing/2014/main" id="{D6120905-FF26-0C4A-B8E2-7AF5EFE98632}"/>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22" name="Grafik 621">
                    <a:extLst>
                      <a:ext uri="{FF2B5EF4-FFF2-40B4-BE49-F238E27FC236}">
                        <a16:creationId xmlns:a16="http://schemas.microsoft.com/office/drawing/2014/main" id="{6EFE8B7B-1249-164F-AC22-0D82C35DFE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623" name="Gruppieren 622">
                <a:extLst>
                  <a:ext uri="{FF2B5EF4-FFF2-40B4-BE49-F238E27FC236}">
                    <a16:creationId xmlns:a16="http://schemas.microsoft.com/office/drawing/2014/main" id="{A8C3783C-2DAF-764C-8BE3-BBD530EE706C}"/>
                  </a:ext>
                </a:extLst>
              </p:cNvPr>
              <p:cNvGrpSpPr/>
              <p:nvPr/>
            </p:nvGrpSpPr>
            <p:grpSpPr>
              <a:xfrm>
                <a:off x="3681405" y="5562550"/>
                <a:ext cx="398371" cy="359909"/>
                <a:chOff x="5198120" y="739600"/>
                <a:chExt cx="398371" cy="359909"/>
              </a:xfrm>
            </p:grpSpPr>
            <p:pic>
              <p:nvPicPr>
                <p:cNvPr id="624" name="Grafik 623">
                  <a:extLst>
                    <a:ext uri="{FF2B5EF4-FFF2-40B4-BE49-F238E27FC236}">
                      <a16:creationId xmlns:a16="http://schemas.microsoft.com/office/drawing/2014/main" id="{FCDF863A-B2EB-6C42-81D2-DAB9AC759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625" name="Gruppieren 624">
                  <a:extLst>
                    <a:ext uri="{FF2B5EF4-FFF2-40B4-BE49-F238E27FC236}">
                      <a16:creationId xmlns:a16="http://schemas.microsoft.com/office/drawing/2014/main" id="{A0EC5B2D-B7F2-6548-B0A1-A11202467794}"/>
                    </a:ext>
                  </a:extLst>
                </p:cNvPr>
                <p:cNvGrpSpPr/>
                <p:nvPr/>
              </p:nvGrpSpPr>
              <p:grpSpPr>
                <a:xfrm>
                  <a:off x="5406148" y="739600"/>
                  <a:ext cx="190343" cy="359909"/>
                  <a:chOff x="5406108" y="1129551"/>
                  <a:chExt cx="190343" cy="359909"/>
                </a:xfrm>
              </p:grpSpPr>
              <p:sp>
                <p:nvSpPr>
                  <p:cNvPr id="626" name="Rechteck 625">
                    <a:extLst>
                      <a:ext uri="{FF2B5EF4-FFF2-40B4-BE49-F238E27FC236}">
                        <a16:creationId xmlns:a16="http://schemas.microsoft.com/office/drawing/2014/main" id="{32346EF2-25FF-BE41-A1AA-808EC46B8D5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27" name="Grafik 626">
                    <a:extLst>
                      <a:ext uri="{FF2B5EF4-FFF2-40B4-BE49-F238E27FC236}">
                        <a16:creationId xmlns:a16="http://schemas.microsoft.com/office/drawing/2014/main" id="{98F37072-2734-C049-82DC-604AD09C01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628" name="Gruppieren 627">
                <a:extLst>
                  <a:ext uri="{FF2B5EF4-FFF2-40B4-BE49-F238E27FC236}">
                    <a16:creationId xmlns:a16="http://schemas.microsoft.com/office/drawing/2014/main" id="{D454DA1A-4139-1E46-8386-E9F2AEBA7E68}"/>
                  </a:ext>
                </a:extLst>
              </p:cNvPr>
              <p:cNvGrpSpPr/>
              <p:nvPr/>
            </p:nvGrpSpPr>
            <p:grpSpPr>
              <a:xfrm rot="10800000">
                <a:off x="4097743" y="6029584"/>
                <a:ext cx="398371" cy="359909"/>
                <a:chOff x="5198120" y="739600"/>
                <a:chExt cx="398371" cy="359909"/>
              </a:xfrm>
            </p:grpSpPr>
            <p:pic>
              <p:nvPicPr>
                <p:cNvPr id="629" name="Grafik 628">
                  <a:extLst>
                    <a:ext uri="{FF2B5EF4-FFF2-40B4-BE49-F238E27FC236}">
                      <a16:creationId xmlns:a16="http://schemas.microsoft.com/office/drawing/2014/main" id="{361A5518-4769-C941-BBB5-0046339F94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630" name="Gruppieren 629">
                  <a:extLst>
                    <a:ext uri="{FF2B5EF4-FFF2-40B4-BE49-F238E27FC236}">
                      <a16:creationId xmlns:a16="http://schemas.microsoft.com/office/drawing/2014/main" id="{7BE4F996-5FBC-3B4F-B9F4-6826B31CCC11}"/>
                    </a:ext>
                  </a:extLst>
                </p:cNvPr>
                <p:cNvGrpSpPr/>
                <p:nvPr/>
              </p:nvGrpSpPr>
              <p:grpSpPr>
                <a:xfrm>
                  <a:off x="5406148" y="739600"/>
                  <a:ext cx="190343" cy="359909"/>
                  <a:chOff x="5406108" y="1129551"/>
                  <a:chExt cx="190343" cy="359909"/>
                </a:xfrm>
              </p:grpSpPr>
              <p:sp>
                <p:nvSpPr>
                  <p:cNvPr id="631" name="Rechteck 630">
                    <a:extLst>
                      <a:ext uri="{FF2B5EF4-FFF2-40B4-BE49-F238E27FC236}">
                        <a16:creationId xmlns:a16="http://schemas.microsoft.com/office/drawing/2014/main" id="{FE6786DC-A352-CB42-9695-792E1A4658A1}"/>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32" name="Grafik 631">
                    <a:extLst>
                      <a:ext uri="{FF2B5EF4-FFF2-40B4-BE49-F238E27FC236}">
                        <a16:creationId xmlns:a16="http://schemas.microsoft.com/office/drawing/2014/main" id="{C29338CB-69B5-0C4F-8917-88C349EE7E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sp>
            <p:nvSpPr>
              <p:cNvPr id="633" name="Rechteck 632">
                <a:extLst>
                  <a:ext uri="{FF2B5EF4-FFF2-40B4-BE49-F238E27FC236}">
                    <a16:creationId xmlns:a16="http://schemas.microsoft.com/office/drawing/2014/main" id="{6CC5952B-1BA2-014F-94C2-ED757A62C5A4}"/>
                  </a:ext>
                </a:extLst>
              </p:cNvPr>
              <p:cNvSpPr/>
              <p:nvPr/>
            </p:nvSpPr>
            <p:spPr>
              <a:xfrm>
                <a:off x="5110910" y="1332902"/>
                <a:ext cx="435340" cy="52417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4" name="Rechteck 633">
                <a:extLst>
                  <a:ext uri="{FF2B5EF4-FFF2-40B4-BE49-F238E27FC236}">
                    <a16:creationId xmlns:a16="http://schemas.microsoft.com/office/drawing/2014/main" id="{DFC971B7-5552-C747-81F6-DD862A8AA033}"/>
                  </a:ext>
                </a:extLst>
              </p:cNvPr>
              <p:cNvSpPr/>
              <p:nvPr/>
            </p:nvSpPr>
            <p:spPr>
              <a:xfrm>
                <a:off x="5340653" y="1804514"/>
                <a:ext cx="1796004" cy="709299"/>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5" name="Rechteck 634">
                <a:extLst>
                  <a:ext uri="{FF2B5EF4-FFF2-40B4-BE49-F238E27FC236}">
                    <a16:creationId xmlns:a16="http://schemas.microsoft.com/office/drawing/2014/main" id="{05C8F337-8B0F-DC47-A56D-8C473D87F19F}"/>
                  </a:ext>
                </a:extLst>
              </p:cNvPr>
              <p:cNvSpPr/>
              <p:nvPr/>
            </p:nvSpPr>
            <p:spPr>
              <a:xfrm>
                <a:off x="5069196" y="564159"/>
                <a:ext cx="2827004" cy="58420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6" name="Rechteck 635">
                <a:extLst>
                  <a:ext uri="{FF2B5EF4-FFF2-40B4-BE49-F238E27FC236}">
                    <a16:creationId xmlns:a16="http://schemas.microsoft.com/office/drawing/2014/main" id="{7BE98C09-BBD3-914C-8419-AA4A956B6B9E}"/>
                  </a:ext>
                </a:extLst>
              </p:cNvPr>
              <p:cNvSpPr/>
              <p:nvPr/>
            </p:nvSpPr>
            <p:spPr>
              <a:xfrm>
                <a:off x="5375921" y="1243609"/>
                <a:ext cx="1896309" cy="58420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7" name="Rechteck 636">
                <a:extLst>
                  <a:ext uri="{FF2B5EF4-FFF2-40B4-BE49-F238E27FC236}">
                    <a16:creationId xmlns:a16="http://schemas.microsoft.com/office/drawing/2014/main" id="{5AD50DCF-C4C1-2842-BAB7-3E72C8641C5C}"/>
                  </a:ext>
                </a:extLst>
              </p:cNvPr>
              <p:cNvSpPr/>
              <p:nvPr/>
            </p:nvSpPr>
            <p:spPr>
              <a:xfrm>
                <a:off x="7176120" y="1280640"/>
                <a:ext cx="522512" cy="420168"/>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8" name="Rechteck 637">
                <a:extLst>
                  <a:ext uri="{FF2B5EF4-FFF2-40B4-BE49-F238E27FC236}">
                    <a16:creationId xmlns:a16="http://schemas.microsoft.com/office/drawing/2014/main" id="{1F9C4712-B7A9-374E-82D3-C38AA2C2D5C7}"/>
                  </a:ext>
                </a:extLst>
              </p:cNvPr>
              <p:cNvSpPr/>
              <p:nvPr/>
            </p:nvSpPr>
            <p:spPr>
              <a:xfrm>
                <a:off x="5375920" y="1031988"/>
                <a:ext cx="49549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9" name="Rechteck 638">
                <a:extLst>
                  <a:ext uri="{FF2B5EF4-FFF2-40B4-BE49-F238E27FC236}">
                    <a16:creationId xmlns:a16="http://schemas.microsoft.com/office/drawing/2014/main" id="{9B877C47-E9CE-5C40-9D22-D1AB4350A6E9}"/>
                  </a:ext>
                </a:extLst>
              </p:cNvPr>
              <p:cNvSpPr/>
              <p:nvPr/>
            </p:nvSpPr>
            <p:spPr>
              <a:xfrm>
                <a:off x="6456040" y="1280641"/>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0" name="Rechteck 639">
                <a:extLst>
                  <a:ext uri="{FF2B5EF4-FFF2-40B4-BE49-F238E27FC236}">
                    <a16:creationId xmlns:a16="http://schemas.microsoft.com/office/drawing/2014/main" id="{AAC2A248-6159-7A4B-A60F-0CEF57329640}"/>
                  </a:ext>
                </a:extLst>
              </p:cNvPr>
              <p:cNvSpPr/>
              <p:nvPr/>
            </p:nvSpPr>
            <p:spPr>
              <a:xfrm>
                <a:off x="6314384" y="1031989"/>
                <a:ext cx="495491" cy="12014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1" name="Rechteck 640">
                <a:extLst>
                  <a:ext uri="{FF2B5EF4-FFF2-40B4-BE49-F238E27FC236}">
                    <a16:creationId xmlns:a16="http://schemas.microsoft.com/office/drawing/2014/main" id="{F47A2C3C-079E-2547-8B94-53BBF07961AE}"/>
                  </a:ext>
                </a:extLst>
              </p:cNvPr>
              <p:cNvSpPr/>
              <p:nvPr/>
            </p:nvSpPr>
            <p:spPr>
              <a:xfrm>
                <a:off x="7236121" y="1032668"/>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2" name="Rechteck 641">
                <a:extLst>
                  <a:ext uri="{FF2B5EF4-FFF2-40B4-BE49-F238E27FC236}">
                    <a16:creationId xmlns:a16="http://schemas.microsoft.com/office/drawing/2014/main" id="{245135F3-EEE4-4143-AF01-0CA32BFE109A}"/>
                  </a:ext>
                </a:extLst>
              </p:cNvPr>
              <p:cNvSpPr/>
              <p:nvPr/>
            </p:nvSpPr>
            <p:spPr>
              <a:xfrm>
                <a:off x="8315836" y="1027501"/>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3" name="Rechteck 642">
                <a:extLst>
                  <a:ext uri="{FF2B5EF4-FFF2-40B4-BE49-F238E27FC236}">
                    <a16:creationId xmlns:a16="http://schemas.microsoft.com/office/drawing/2014/main" id="{38BC13AB-2F97-5140-970B-AEB12F0E4AB7}"/>
                  </a:ext>
                </a:extLst>
              </p:cNvPr>
              <p:cNvSpPr/>
              <p:nvPr/>
            </p:nvSpPr>
            <p:spPr>
              <a:xfrm>
                <a:off x="8346833" y="1280640"/>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4" name="Rechteck 643">
                <a:extLst>
                  <a:ext uri="{FF2B5EF4-FFF2-40B4-BE49-F238E27FC236}">
                    <a16:creationId xmlns:a16="http://schemas.microsoft.com/office/drawing/2014/main" id="{22528467-4EC7-0C49-8719-B1B6F1693160}"/>
                  </a:ext>
                </a:extLst>
              </p:cNvPr>
              <p:cNvSpPr/>
              <p:nvPr/>
            </p:nvSpPr>
            <p:spPr>
              <a:xfrm>
                <a:off x="9147579" y="1037833"/>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5" name="Rechteck 644">
                <a:extLst>
                  <a:ext uri="{FF2B5EF4-FFF2-40B4-BE49-F238E27FC236}">
                    <a16:creationId xmlns:a16="http://schemas.microsoft.com/office/drawing/2014/main" id="{D9F09D74-720B-D74B-A6B1-8739CEE7CDD6}"/>
                  </a:ext>
                </a:extLst>
              </p:cNvPr>
              <p:cNvSpPr/>
              <p:nvPr/>
            </p:nvSpPr>
            <p:spPr>
              <a:xfrm>
                <a:off x="9178575" y="1285806"/>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6" name="Rechteck 645">
                <a:extLst>
                  <a:ext uri="{FF2B5EF4-FFF2-40B4-BE49-F238E27FC236}">
                    <a16:creationId xmlns:a16="http://schemas.microsoft.com/office/drawing/2014/main" id="{512F0040-28E2-554D-AB5B-111F85C6D31A}"/>
                  </a:ext>
                </a:extLst>
              </p:cNvPr>
              <p:cNvSpPr/>
              <p:nvPr/>
            </p:nvSpPr>
            <p:spPr>
              <a:xfrm>
                <a:off x="5735959" y="3894687"/>
                <a:ext cx="747967" cy="85784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7" name="Rechteck 646">
                <a:extLst>
                  <a:ext uri="{FF2B5EF4-FFF2-40B4-BE49-F238E27FC236}">
                    <a16:creationId xmlns:a16="http://schemas.microsoft.com/office/drawing/2014/main" id="{42F70989-6B1A-4744-BD1B-81E6740201B9}"/>
                  </a:ext>
                </a:extLst>
              </p:cNvPr>
              <p:cNvSpPr/>
              <p:nvPr/>
            </p:nvSpPr>
            <p:spPr>
              <a:xfrm>
                <a:off x="4727848" y="3894687"/>
                <a:ext cx="521045" cy="616376"/>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8" name="Rechteck 647">
                <a:extLst>
                  <a:ext uri="{FF2B5EF4-FFF2-40B4-BE49-F238E27FC236}">
                    <a16:creationId xmlns:a16="http://schemas.microsoft.com/office/drawing/2014/main" id="{D3D556E0-F20E-E34C-BB36-41BDA584AF62}"/>
                  </a:ext>
                </a:extLst>
              </p:cNvPr>
              <p:cNvSpPr/>
              <p:nvPr/>
            </p:nvSpPr>
            <p:spPr>
              <a:xfrm>
                <a:off x="3791744" y="4104456"/>
                <a:ext cx="1457149" cy="406607"/>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9" name="Rechteck 648">
                <a:extLst>
                  <a:ext uri="{FF2B5EF4-FFF2-40B4-BE49-F238E27FC236}">
                    <a16:creationId xmlns:a16="http://schemas.microsoft.com/office/drawing/2014/main" id="{37A39948-9FD3-4749-B959-839FE91632DE}"/>
                  </a:ext>
                </a:extLst>
              </p:cNvPr>
              <p:cNvSpPr/>
              <p:nvPr/>
            </p:nvSpPr>
            <p:spPr>
              <a:xfrm>
                <a:off x="4346546" y="2517150"/>
                <a:ext cx="902347" cy="85784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0" name="Oval 649">
                <a:extLst>
                  <a:ext uri="{FF2B5EF4-FFF2-40B4-BE49-F238E27FC236}">
                    <a16:creationId xmlns:a16="http://schemas.microsoft.com/office/drawing/2014/main" id="{9561A714-1CE0-DC4F-9832-7229C569E5CD}"/>
                  </a:ext>
                </a:extLst>
              </p:cNvPr>
              <p:cNvSpPr/>
              <p:nvPr/>
            </p:nvSpPr>
            <p:spPr>
              <a:xfrm>
                <a:off x="5849048" y="3779341"/>
                <a:ext cx="497801" cy="49780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1" name="Oval 650">
                <a:extLst>
                  <a:ext uri="{FF2B5EF4-FFF2-40B4-BE49-F238E27FC236}">
                    <a16:creationId xmlns:a16="http://schemas.microsoft.com/office/drawing/2014/main" id="{F86DD81D-D57D-4143-90E3-C2611D315E48}"/>
                  </a:ext>
                </a:extLst>
              </p:cNvPr>
              <p:cNvSpPr/>
              <p:nvPr/>
            </p:nvSpPr>
            <p:spPr>
              <a:xfrm>
                <a:off x="5999884" y="3932125"/>
                <a:ext cx="192232" cy="192232"/>
              </a:xfrm>
              <a:prstGeom prst="ellipse">
                <a:avLst/>
              </a:prstGeom>
              <a:solidFill>
                <a:srgbClr val="DFDDDC"/>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2" name="Oval 651">
                <a:extLst>
                  <a:ext uri="{FF2B5EF4-FFF2-40B4-BE49-F238E27FC236}">
                    <a16:creationId xmlns:a16="http://schemas.microsoft.com/office/drawing/2014/main" id="{DDF35EEF-F24A-DF4F-BDC4-91D28EA1A900}"/>
                  </a:ext>
                </a:extLst>
              </p:cNvPr>
              <p:cNvSpPr/>
              <p:nvPr/>
            </p:nvSpPr>
            <p:spPr>
              <a:xfrm>
                <a:off x="5718574" y="3892936"/>
                <a:ext cx="99492" cy="99492"/>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3" name="Oval 652">
                <a:extLst>
                  <a:ext uri="{FF2B5EF4-FFF2-40B4-BE49-F238E27FC236}">
                    <a16:creationId xmlns:a16="http://schemas.microsoft.com/office/drawing/2014/main" id="{AF38B27C-D84D-2146-AFC7-B83FFF712830}"/>
                  </a:ext>
                </a:extLst>
              </p:cNvPr>
              <p:cNvSpPr/>
              <p:nvPr/>
            </p:nvSpPr>
            <p:spPr>
              <a:xfrm>
                <a:off x="5731274" y="4124711"/>
                <a:ext cx="99492" cy="99492"/>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4" name="Oval 653">
                <a:extLst>
                  <a:ext uri="{FF2B5EF4-FFF2-40B4-BE49-F238E27FC236}">
                    <a16:creationId xmlns:a16="http://schemas.microsoft.com/office/drawing/2014/main" id="{EFBEC525-6E03-5741-A2D5-A341F0E11EDA}"/>
                  </a:ext>
                </a:extLst>
              </p:cNvPr>
              <p:cNvSpPr/>
              <p:nvPr/>
            </p:nvSpPr>
            <p:spPr>
              <a:xfrm>
                <a:off x="5883674" y="4286636"/>
                <a:ext cx="99492" cy="99492"/>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5" name="Oval 654">
                <a:extLst>
                  <a:ext uri="{FF2B5EF4-FFF2-40B4-BE49-F238E27FC236}">
                    <a16:creationId xmlns:a16="http://schemas.microsoft.com/office/drawing/2014/main" id="{F3C3FF0B-3218-3443-A1E9-13186C43BFA3}"/>
                  </a:ext>
                </a:extLst>
              </p:cNvPr>
              <p:cNvSpPr/>
              <p:nvPr/>
            </p:nvSpPr>
            <p:spPr>
              <a:xfrm>
                <a:off x="6096399" y="4302511"/>
                <a:ext cx="99492" cy="99492"/>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6" name="Oval 655">
                <a:extLst>
                  <a:ext uri="{FF2B5EF4-FFF2-40B4-BE49-F238E27FC236}">
                    <a16:creationId xmlns:a16="http://schemas.microsoft.com/office/drawing/2014/main" id="{32FECC0F-2C01-034D-A860-D1EDC71DB82F}"/>
                  </a:ext>
                </a:extLst>
              </p:cNvPr>
              <p:cNvSpPr/>
              <p:nvPr/>
            </p:nvSpPr>
            <p:spPr>
              <a:xfrm>
                <a:off x="6277374" y="4213611"/>
                <a:ext cx="99492" cy="99492"/>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57" name="Grafik 656">
                <a:extLst>
                  <a:ext uri="{FF2B5EF4-FFF2-40B4-BE49-F238E27FC236}">
                    <a16:creationId xmlns:a16="http://schemas.microsoft.com/office/drawing/2014/main" id="{1ADA377E-1AB9-FC42-A411-7BB0B3906A98}"/>
                  </a:ext>
                </a:extLst>
              </p:cNvPr>
              <p:cNvPicPr>
                <a:picLocks noChangeAspect="1"/>
              </p:cNvPicPr>
              <p:nvPr/>
            </p:nvPicPr>
            <p:blipFill>
              <a:blip r:embed="rId5"/>
              <a:stretch>
                <a:fillRect/>
              </a:stretch>
            </p:blipFill>
            <p:spPr>
              <a:xfrm>
                <a:off x="5632450" y="3558604"/>
                <a:ext cx="927100" cy="977900"/>
              </a:xfrm>
              <a:prstGeom prst="rect">
                <a:avLst/>
              </a:prstGeom>
            </p:spPr>
          </p:pic>
          <p:sp>
            <p:nvSpPr>
              <p:cNvPr id="658" name="Freihandform 657">
                <a:extLst>
                  <a:ext uri="{FF2B5EF4-FFF2-40B4-BE49-F238E27FC236}">
                    <a16:creationId xmlns:a16="http://schemas.microsoft.com/office/drawing/2014/main" id="{ABF1754C-B07A-8740-A830-115BDC03ABD3}"/>
                  </a:ext>
                </a:extLst>
              </p:cNvPr>
              <p:cNvSpPr/>
              <p:nvPr/>
            </p:nvSpPr>
            <p:spPr>
              <a:xfrm>
                <a:off x="4013200" y="4062685"/>
                <a:ext cx="1098550" cy="333375"/>
              </a:xfrm>
              <a:custGeom>
                <a:avLst/>
                <a:gdLst>
                  <a:gd name="connsiteX0" fmla="*/ 1098550 w 1098550"/>
                  <a:gd name="connsiteY0" fmla="*/ 0 h 333375"/>
                  <a:gd name="connsiteX1" fmla="*/ 930275 w 1098550"/>
                  <a:gd name="connsiteY1" fmla="*/ 66675 h 333375"/>
                  <a:gd name="connsiteX2" fmla="*/ 901700 w 1098550"/>
                  <a:gd name="connsiteY2" fmla="*/ 209550 h 333375"/>
                  <a:gd name="connsiteX3" fmla="*/ 114300 w 1098550"/>
                  <a:gd name="connsiteY3" fmla="*/ 187325 h 333375"/>
                  <a:gd name="connsiteX4" fmla="*/ 0 w 1098550"/>
                  <a:gd name="connsiteY4" fmla="*/ 333375 h 333375"/>
                  <a:gd name="connsiteX5" fmla="*/ 1089025 w 1098550"/>
                  <a:gd name="connsiteY5" fmla="*/ 333375 h 333375"/>
                  <a:gd name="connsiteX6" fmla="*/ 1098550 w 1098550"/>
                  <a:gd name="connsiteY6"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333375">
                    <a:moveTo>
                      <a:pt x="1098550" y="0"/>
                    </a:moveTo>
                    <a:lnTo>
                      <a:pt x="930275" y="66675"/>
                    </a:lnTo>
                    <a:lnTo>
                      <a:pt x="901700" y="209550"/>
                    </a:lnTo>
                    <a:lnTo>
                      <a:pt x="114300" y="187325"/>
                    </a:lnTo>
                    <a:lnTo>
                      <a:pt x="0" y="333375"/>
                    </a:lnTo>
                    <a:lnTo>
                      <a:pt x="1089025" y="333375"/>
                    </a:lnTo>
                    <a:lnTo>
                      <a:pt x="1098550" y="0"/>
                    </a:lnTo>
                    <a:close/>
                  </a:path>
                </a:pathLst>
              </a:cu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59" name="Freihandform 658">
                <a:extLst>
                  <a:ext uri="{FF2B5EF4-FFF2-40B4-BE49-F238E27FC236}">
                    <a16:creationId xmlns:a16="http://schemas.microsoft.com/office/drawing/2014/main" id="{2E0A425D-30C9-644A-88A4-221C8BEE4991}"/>
                  </a:ext>
                </a:extLst>
              </p:cNvPr>
              <p:cNvSpPr/>
              <p:nvPr/>
            </p:nvSpPr>
            <p:spPr>
              <a:xfrm>
                <a:off x="3889374" y="3942036"/>
                <a:ext cx="1374775" cy="584200"/>
              </a:xfrm>
              <a:custGeom>
                <a:avLst/>
                <a:gdLst>
                  <a:gd name="connsiteX0" fmla="*/ 1365250 w 1377950"/>
                  <a:gd name="connsiteY0" fmla="*/ 0 h 587375"/>
                  <a:gd name="connsiteX1" fmla="*/ 1200150 w 1377950"/>
                  <a:gd name="connsiteY1" fmla="*/ 85725 h 587375"/>
                  <a:gd name="connsiteX2" fmla="*/ 1171575 w 1377950"/>
                  <a:gd name="connsiteY2" fmla="*/ 438150 h 587375"/>
                  <a:gd name="connsiteX3" fmla="*/ 114300 w 1377950"/>
                  <a:gd name="connsiteY3" fmla="*/ 412750 h 587375"/>
                  <a:gd name="connsiteX4" fmla="*/ 0 w 1377950"/>
                  <a:gd name="connsiteY4" fmla="*/ 587375 h 587375"/>
                  <a:gd name="connsiteX5" fmla="*/ 1377950 w 1377950"/>
                  <a:gd name="connsiteY5" fmla="*/ 584200 h 587375"/>
                  <a:gd name="connsiteX6" fmla="*/ 1365250 w 1377950"/>
                  <a:gd name="connsiteY6" fmla="*/ 0 h 587375"/>
                  <a:gd name="connsiteX0" fmla="*/ 1365250 w 1377950"/>
                  <a:gd name="connsiteY0" fmla="*/ 0 h 587375"/>
                  <a:gd name="connsiteX1" fmla="*/ 1216025 w 1377950"/>
                  <a:gd name="connsiteY1" fmla="*/ 95250 h 587375"/>
                  <a:gd name="connsiteX2" fmla="*/ 1171575 w 1377950"/>
                  <a:gd name="connsiteY2" fmla="*/ 438150 h 587375"/>
                  <a:gd name="connsiteX3" fmla="*/ 114300 w 1377950"/>
                  <a:gd name="connsiteY3" fmla="*/ 412750 h 587375"/>
                  <a:gd name="connsiteX4" fmla="*/ 0 w 1377950"/>
                  <a:gd name="connsiteY4" fmla="*/ 587375 h 587375"/>
                  <a:gd name="connsiteX5" fmla="*/ 1377950 w 1377950"/>
                  <a:gd name="connsiteY5" fmla="*/ 584200 h 587375"/>
                  <a:gd name="connsiteX6" fmla="*/ 1365250 w 1377950"/>
                  <a:gd name="connsiteY6" fmla="*/ 0 h 587375"/>
                  <a:gd name="connsiteX0" fmla="*/ 1374775 w 1380160"/>
                  <a:gd name="connsiteY0" fmla="*/ 0 h 584200"/>
                  <a:gd name="connsiteX1" fmla="*/ 1216025 w 1380160"/>
                  <a:gd name="connsiteY1" fmla="*/ 92075 h 584200"/>
                  <a:gd name="connsiteX2" fmla="*/ 1171575 w 1380160"/>
                  <a:gd name="connsiteY2" fmla="*/ 434975 h 584200"/>
                  <a:gd name="connsiteX3" fmla="*/ 114300 w 1380160"/>
                  <a:gd name="connsiteY3" fmla="*/ 409575 h 584200"/>
                  <a:gd name="connsiteX4" fmla="*/ 0 w 1380160"/>
                  <a:gd name="connsiteY4" fmla="*/ 584200 h 584200"/>
                  <a:gd name="connsiteX5" fmla="*/ 1377950 w 1380160"/>
                  <a:gd name="connsiteY5" fmla="*/ 581025 h 584200"/>
                  <a:gd name="connsiteX6" fmla="*/ 1374775 w 1380160"/>
                  <a:gd name="connsiteY6" fmla="*/ 0 h 584200"/>
                  <a:gd name="connsiteX0" fmla="*/ 1374775 w 1377950"/>
                  <a:gd name="connsiteY0" fmla="*/ 0 h 584200"/>
                  <a:gd name="connsiteX1" fmla="*/ 1216025 w 1377950"/>
                  <a:gd name="connsiteY1" fmla="*/ 92075 h 584200"/>
                  <a:gd name="connsiteX2" fmla="*/ 1171575 w 1377950"/>
                  <a:gd name="connsiteY2" fmla="*/ 434975 h 584200"/>
                  <a:gd name="connsiteX3" fmla="*/ 114300 w 1377950"/>
                  <a:gd name="connsiteY3" fmla="*/ 409575 h 584200"/>
                  <a:gd name="connsiteX4" fmla="*/ 0 w 1377950"/>
                  <a:gd name="connsiteY4" fmla="*/ 584200 h 584200"/>
                  <a:gd name="connsiteX5" fmla="*/ 1377950 w 1377950"/>
                  <a:gd name="connsiteY5" fmla="*/ 581025 h 584200"/>
                  <a:gd name="connsiteX6" fmla="*/ 1374775 w 1377950"/>
                  <a:gd name="connsiteY6" fmla="*/ 0 h 584200"/>
                  <a:gd name="connsiteX0" fmla="*/ 1374775 w 1374775"/>
                  <a:gd name="connsiteY0" fmla="*/ 0 h 584200"/>
                  <a:gd name="connsiteX1" fmla="*/ 1216025 w 1374775"/>
                  <a:gd name="connsiteY1" fmla="*/ 92075 h 584200"/>
                  <a:gd name="connsiteX2" fmla="*/ 1171575 w 1374775"/>
                  <a:gd name="connsiteY2" fmla="*/ 434975 h 584200"/>
                  <a:gd name="connsiteX3" fmla="*/ 114300 w 1374775"/>
                  <a:gd name="connsiteY3" fmla="*/ 409575 h 584200"/>
                  <a:gd name="connsiteX4" fmla="*/ 0 w 1374775"/>
                  <a:gd name="connsiteY4" fmla="*/ 584200 h 584200"/>
                  <a:gd name="connsiteX5" fmla="*/ 1371600 w 1374775"/>
                  <a:gd name="connsiteY5" fmla="*/ 577850 h 584200"/>
                  <a:gd name="connsiteX6" fmla="*/ 1374775 w 1374775"/>
                  <a:gd name="connsiteY6" fmla="*/ 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775" h="584200">
                    <a:moveTo>
                      <a:pt x="1374775" y="0"/>
                    </a:moveTo>
                    <a:lnTo>
                      <a:pt x="1216025" y="92075"/>
                    </a:lnTo>
                    <a:lnTo>
                      <a:pt x="1171575" y="434975"/>
                    </a:lnTo>
                    <a:lnTo>
                      <a:pt x="114300" y="409575"/>
                    </a:lnTo>
                    <a:lnTo>
                      <a:pt x="0" y="584200"/>
                    </a:lnTo>
                    <a:lnTo>
                      <a:pt x="1371600" y="577850"/>
                    </a:lnTo>
                    <a:cubicBezTo>
                      <a:pt x="1370542" y="385233"/>
                      <a:pt x="1372658" y="205317"/>
                      <a:pt x="1374775" y="0"/>
                    </a:cubicBezTo>
                    <a:close/>
                  </a:path>
                </a:pathLst>
              </a:cu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0" name="Rechteck 659">
                <a:extLst>
                  <a:ext uri="{FF2B5EF4-FFF2-40B4-BE49-F238E27FC236}">
                    <a16:creationId xmlns:a16="http://schemas.microsoft.com/office/drawing/2014/main" id="{4BCC952A-C6A0-A249-809E-A91BAE42A094}"/>
                  </a:ext>
                </a:extLst>
              </p:cNvPr>
              <p:cNvSpPr/>
              <p:nvPr/>
            </p:nvSpPr>
            <p:spPr>
              <a:xfrm>
                <a:off x="5209380" y="4070272"/>
                <a:ext cx="45719" cy="448378"/>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1" name="Rechteck 660">
                <a:extLst>
                  <a:ext uri="{FF2B5EF4-FFF2-40B4-BE49-F238E27FC236}">
                    <a16:creationId xmlns:a16="http://schemas.microsoft.com/office/drawing/2014/main" id="{C7AD57A8-39D5-D240-95D9-4F87A41C05A1}"/>
                  </a:ext>
                </a:extLst>
              </p:cNvPr>
              <p:cNvSpPr/>
              <p:nvPr/>
            </p:nvSpPr>
            <p:spPr>
              <a:xfrm rot="5400000">
                <a:off x="4588650" y="3895541"/>
                <a:ext cx="45719" cy="1196620"/>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62" name="Gruppieren 661">
                <a:extLst>
                  <a:ext uri="{FF2B5EF4-FFF2-40B4-BE49-F238E27FC236}">
                    <a16:creationId xmlns:a16="http://schemas.microsoft.com/office/drawing/2014/main" id="{A7E7ADB4-38D9-C84C-9A08-1FF81F23AD2D}"/>
                  </a:ext>
                </a:extLst>
              </p:cNvPr>
              <p:cNvGrpSpPr/>
              <p:nvPr/>
            </p:nvGrpSpPr>
            <p:grpSpPr>
              <a:xfrm>
                <a:off x="3741045" y="4284422"/>
                <a:ext cx="222113" cy="212017"/>
                <a:chOff x="2994338" y="2746927"/>
                <a:chExt cx="222113" cy="212017"/>
              </a:xfrm>
            </p:grpSpPr>
            <p:sp>
              <p:nvSpPr>
                <p:cNvPr id="663" name="Oval 662">
                  <a:extLst>
                    <a:ext uri="{FF2B5EF4-FFF2-40B4-BE49-F238E27FC236}">
                      <a16:creationId xmlns:a16="http://schemas.microsoft.com/office/drawing/2014/main" id="{F9057CDB-780B-0B4B-BE4A-56579A0E436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4" name="Grafik 663">
                  <a:extLst>
                    <a:ext uri="{FF2B5EF4-FFF2-40B4-BE49-F238E27FC236}">
                      <a16:creationId xmlns:a16="http://schemas.microsoft.com/office/drawing/2014/main" id="{7C97194B-542E-314A-872F-5EA8F7A88F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5" name="Gruppieren 664">
                <a:extLst>
                  <a:ext uri="{FF2B5EF4-FFF2-40B4-BE49-F238E27FC236}">
                    <a16:creationId xmlns:a16="http://schemas.microsoft.com/office/drawing/2014/main" id="{7B9EDF0B-D466-BF44-909E-A03E7F742D5C}"/>
                  </a:ext>
                </a:extLst>
              </p:cNvPr>
              <p:cNvGrpSpPr/>
              <p:nvPr/>
            </p:nvGrpSpPr>
            <p:grpSpPr>
              <a:xfrm>
                <a:off x="5328353" y="4356236"/>
                <a:ext cx="222113" cy="212017"/>
                <a:chOff x="2994338" y="2746927"/>
                <a:chExt cx="222113" cy="212017"/>
              </a:xfrm>
            </p:grpSpPr>
            <p:sp>
              <p:nvSpPr>
                <p:cNvPr id="666" name="Oval 665">
                  <a:extLst>
                    <a:ext uri="{FF2B5EF4-FFF2-40B4-BE49-F238E27FC236}">
                      <a16:creationId xmlns:a16="http://schemas.microsoft.com/office/drawing/2014/main" id="{972009F9-C020-0247-BF6C-A52E732317F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7" name="Grafik 666">
                  <a:extLst>
                    <a:ext uri="{FF2B5EF4-FFF2-40B4-BE49-F238E27FC236}">
                      <a16:creationId xmlns:a16="http://schemas.microsoft.com/office/drawing/2014/main" id="{696D8187-7804-844B-982A-7F290C149E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8" name="Gruppieren 667">
                <a:extLst>
                  <a:ext uri="{FF2B5EF4-FFF2-40B4-BE49-F238E27FC236}">
                    <a16:creationId xmlns:a16="http://schemas.microsoft.com/office/drawing/2014/main" id="{EED92826-B425-C648-A46E-1696A067CE4F}"/>
                  </a:ext>
                </a:extLst>
              </p:cNvPr>
              <p:cNvGrpSpPr/>
              <p:nvPr/>
            </p:nvGrpSpPr>
            <p:grpSpPr>
              <a:xfrm>
                <a:off x="6374861" y="544704"/>
                <a:ext cx="113940" cy="108761"/>
                <a:chOff x="2994338" y="2746927"/>
                <a:chExt cx="222113" cy="212017"/>
              </a:xfrm>
            </p:grpSpPr>
            <p:sp>
              <p:nvSpPr>
                <p:cNvPr id="669" name="Oval 668">
                  <a:extLst>
                    <a:ext uri="{FF2B5EF4-FFF2-40B4-BE49-F238E27FC236}">
                      <a16:creationId xmlns:a16="http://schemas.microsoft.com/office/drawing/2014/main" id="{F5EC1765-9AA7-A143-90CE-0BDC7052BD2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0" name="Grafik 669">
                  <a:extLst>
                    <a:ext uri="{FF2B5EF4-FFF2-40B4-BE49-F238E27FC236}">
                      <a16:creationId xmlns:a16="http://schemas.microsoft.com/office/drawing/2014/main" id="{81FF5423-298C-4843-98E2-C65F1968A1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71" name="Gruppieren 670">
                <a:extLst>
                  <a:ext uri="{FF2B5EF4-FFF2-40B4-BE49-F238E27FC236}">
                    <a16:creationId xmlns:a16="http://schemas.microsoft.com/office/drawing/2014/main" id="{D02D159F-AAC4-B84D-A18D-ACFD691A25FC}"/>
                  </a:ext>
                </a:extLst>
              </p:cNvPr>
              <p:cNvGrpSpPr/>
              <p:nvPr/>
            </p:nvGrpSpPr>
            <p:grpSpPr>
              <a:xfrm>
                <a:off x="5361351" y="555447"/>
                <a:ext cx="113940" cy="108761"/>
                <a:chOff x="2994338" y="2746927"/>
                <a:chExt cx="222113" cy="212017"/>
              </a:xfrm>
            </p:grpSpPr>
            <p:sp>
              <p:nvSpPr>
                <p:cNvPr id="672" name="Oval 671">
                  <a:extLst>
                    <a:ext uri="{FF2B5EF4-FFF2-40B4-BE49-F238E27FC236}">
                      <a16:creationId xmlns:a16="http://schemas.microsoft.com/office/drawing/2014/main" id="{44901624-07B9-974A-9F86-97F6EB323F9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3" name="Grafik 672">
                  <a:extLst>
                    <a:ext uri="{FF2B5EF4-FFF2-40B4-BE49-F238E27FC236}">
                      <a16:creationId xmlns:a16="http://schemas.microsoft.com/office/drawing/2014/main" id="{EC63E12A-278C-CD48-812B-6D9AA03940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74" name="Gruppieren 673">
                <a:extLst>
                  <a:ext uri="{FF2B5EF4-FFF2-40B4-BE49-F238E27FC236}">
                    <a16:creationId xmlns:a16="http://schemas.microsoft.com/office/drawing/2014/main" id="{727A0097-5B64-F740-8076-83B0BD0E98AB}"/>
                  </a:ext>
                </a:extLst>
              </p:cNvPr>
              <p:cNvGrpSpPr/>
              <p:nvPr/>
            </p:nvGrpSpPr>
            <p:grpSpPr>
              <a:xfrm>
                <a:off x="7490631" y="972220"/>
                <a:ext cx="113940" cy="108761"/>
                <a:chOff x="2994338" y="2746927"/>
                <a:chExt cx="222113" cy="212017"/>
              </a:xfrm>
            </p:grpSpPr>
            <p:sp>
              <p:nvSpPr>
                <p:cNvPr id="675" name="Oval 674">
                  <a:extLst>
                    <a:ext uri="{FF2B5EF4-FFF2-40B4-BE49-F238E27FC236}">
                      <a16:creationId xmlns:a16="http://schemas.microsoft.com/office/drawing/2014/main" id="{6ED7A6F8-CAA0-3549-BF16-7F74A6A2974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6" name="Grafik 675">
                  <a:extLst>
                    <a:ext uri="{FF2B5EF4-FFF2-40B4-BE49-F238E27FC236}">
                      <a16:creationId xmlns:a16="http://schemas.microsoft.com/office/drawing/2014/main" id="{07D4E794-EAE6-2444-A493-3813175AAE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77" name="Gruppieren 676">
                <a:extLst>
                  <a:ext uri="{FF2B5EF4-FFF2-40B4-BE49-F238E27FC236}">
                    <a16:creationId xmlns:a16="http://schemas.microsoft.com/office/drawing/2014/main" id="{0C2ED4EE-5BB9-1C4E-91A3-7CDC60096D1D}"/>
                  </a:ext>
                </a:extLst>
              </p:cNvPr>
              <p:cNvGrpSpPr/>
              <p:nvPr/>
            </p:nvGrpSpPr>
            <p:grpSpPr>
              <a:xfrm>
                <a:off x="8890908" y="1894240"/>
                <a:ext cx="105773" cy="100965"/>
                <a:chOff x="2994338" y="2746927"/>
                <a:chExt cx="222113" cy="212017"/>
              </a:xfrm>
            </p:grpSpPr>
            <p:sp>
              <p:nvSpPr>
                <p:cNvPr id="678" name="Oval 677">
                  <a:extLst>
                    <a:ext uri="{FF2B5EF4-FFF2-40B4-BE49-F238E27FC236}">
                      <a16:creationId xmlns:a16="http://schemas.microsoft.com/office/drawing/2014/main" id="{C81E1D01-C7DC-3A4B-9748-99F5BBE894E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9" name="Grafik 678">
                  <a:extLst>
                    <a:ext uri="{FF2B5EF4-FFF2-40B4-BE49-F238E27FC236}">
                      <a16:creationId xmlns:a16="http://schemas.microsoft.com/office/drawing/2014/main" id="{B3E8B70E-8199-5846-974E-3080F0DE26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0" name="Gruppieren 679">
                <a:extLst>
                  <a:ext uri="{FF2B5EF4-FFF2-40B4-BE49-F238E27FC236}">
                    <a16:creationId xmlns:a16="http://schemas.microsoft.com/office/drawing/2014/main" id="{3F59A389-B001-6B4B-A5D9-1525FE362684}"/>
                  </a:ext>
                </a:extLst>
              </p:cNvPr>
              <p:cNvGrpSpPr/>
              <p:nvPr/>
            </p:nvGrpSpPr>
            <p:grpSpPr>
              <a:xfrm>
                <a:off x="8766051" y="1894240"/>
                <a:ext cx="105773" cy="100965"/>
                <a:chOff x="2994338" y="2746927"/>
                <a:chExt cx="222113" cy="212017"/>
              </a:xfrm>
            </p:grpSpPr>
            <p:sp>
              <p:nvSpPr>
                <p:cNvPr id="681" name="Oval 680">
                  <a:extLst>
                    <a:ext uri="{FF2B5EF4-FFF2-40B4-BE49-F238E27FC236}">
                      <a16:creationId xmlns:a16="http://schemas.microsoft.com/office/drawing/2014/main" id="{2372C379-93EA-5B4B-BF88-6B030A1342A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2" name="Grafik 681">
                  <a:extLst>
                    <a:ext uri="{FF2B5EF4-FFF2-40B4-BE49-F238E27FC236}">
                      <a16:creationId xmlns:a16="http://schemas.microsoft.com/office/drawing/2014/main" id="{42A6EBD0-3012-0E42-B1AB-D9257A9B27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3" name="Gruppieren 682">
                <a:extLst>
                  <a:ext uri="{FF2B5EF4-FFF2-40B4-BE49-F238E27FC236}">
                    <a16:creationId xmlns:a16="http://schemas.microsoft.com/office/drawing/2014/main" id="{44A5483A-B12D-2742-B3CF-E264CE578D1F}"/>
                  </a:ext>
                </a:extLst>
              </p:cNvPr>
              <p:cNvGrpSpPr/>
              <p:nvPr/>
            </p:nvGrpSpPr>
            <p:grpSpPr>
              <a:xfrm>
                <a:off x="8619159" y="1894240"/>
                <a:ext cx="105773" cy="100965"/>
                <a:chOff x="2994338" y="2746927"/>
                <a:chExt cx="222113" cy="212017"/>
              </a:xfrm>
            </p:grpSpPr>
            <p:sp>
              <p:nvSpPr>
                <p:cNvPr id="684" name="Oval 683">
                  <a:extLst>
                    <a:ext uri="{FF2B5EF4-FFF2-40B4-BE49-F238E27FC236}">
                      <a16:creationId xmlns:a16="http://schemas.microsoft.com/office/drawing/2014/main" id="{D760488F-F3AD-C54A-9D0A-C12611669C8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5" name="Grafik 684">
                  <a:extLst>
                    <a:ext uri="{FF2B5EF4-FFF2-40B4-BE49-F238E27FC236}">
                      <a16:creationId xmlns:a16="http://schemas.microsoft.com/office/drawing/2014/main" id="{DDDAAEAA-B85F-8B47-A9C4-3B504B777C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6" name="Gruppieren 685">
                <a:extLst>
                  <a:ext uri="{FF2B5EF4-FFF2-40B4-BE49-F238E27FC236}">
                    <a16:creationId xmlns:a16="http://schemas.microsoft.com/office/drawing/2014/main" id="{48FDF497-2D84-E84C-9406-0D5B44BBCEB3}"/>
                  </a:ext>
                </a:extLst>
              </p:cNvPr>
              <p:cNvGrpSpPr/>
              <p:nvPr/>
            </p:nvGrpSpPr>
            <p:grpSpPr>
              <a:xfrm>
                <a:off x="7982220" y="874253"/>
                <a:ext cx="113940" cy="108761"/>
                <a:chOff x="2994338" y="2746927"/>
                <a:chExt cx="222113" cy="212017"/>
              </a:xfrm>
            </p:grpSpPr>
            <p:sp>
              <p:nvSpPr>
                <p:cNvPr id="687" name="Oval 686">
                  <a:extLst>
                    <a:ext uri="{FF2B5EF4-FFF2-40B4-BE49-F238E27FC236}">
                      <a16:creationId xmlns:a16="http://schemas.microsoft.com/office/drawing/2014/main" id="{E8E73183-3BF4-194B-8C51-584ADB3DAE5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8" name="Grafik 687">
                  <a:extLst>
                    <a:ext uri="{FF2B5EF4-FFF2-40B4-BE49-F238E27FC236}">
                      <a16:creationId xmlns:a16="http://schemas.microsoft.com/office/drawing/2014/main" id="{94DF643B-9396-DB48-8E89-D620442C49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9" name="Gruppieren 688">
                <a:extLst>
                  <a:ext uri="{FF2B5EF4-FFF2-40B4-BE49-F238E27FC236}">
                    <a16:creationId xmlns:a16="http://schemas.microsoft.com/office/drawing/2014/main" id="{7BE7AA17-0B71-DA4B-B973-C21B11EEA136}"/>
                  </a:ext>
                </a:extLst>
              </p:cNvPr>
              <p:cNvGrpSpPr/>
              <p:nvPr/>
            </p:nvGrpSpPr>
            <p:grpSpPr>
              <a:xfrm>
                <a:off x="6049982" y="2046674"/>
                <a:ext cx="105773" cy="100965"/>
                <a:chOff x="2994338" y="2746927"/>
                <a:chExt cx="222113" cy="212017"/>
              </a:xfrm>
            </p:grpSpPr>
            <p:sp>
              <p:nvSpPr>
                <p:cNvPr id="690" name="Oval 689">
                  <a:extLst>
                    <a:ext uri="{FF2B5EF4-FFF2-40B4-BE49-F238E27FC236}">
                      <a16:creationId xmlns:a16="http://schemas.microsoft.com/office/drawing/2014/main" id="{A91C6AB5-2F72-2544-91D7-4CB830C41E3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91" name="Grafik 690">
                  <a:extLst>
                    <a:ext uri="{FF2B5EF4-FFF2-40B4-BE49-F238E27FC236}">
                      <a16:creationId xmlns:a16="http://schemas.microsoft.com/office/drawing/2014/main" id="{6EE7807E-F376-DC41-852B-84D794D7B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92" name="Gruppieren 691">
                <a:extLst>
                  <a:ext uri="{FF2B5EF4-FFF2-40B4-BE49-F238E27FC236}">
                    <a16:creationId xmlns:a16="http://schemas.microsoft.com/office/drawing/2014/main" id="{EFB44BCA-2CC1-6944-812F-A72CBBC33E8E}"/>
                  </a:ext>
                </a:extLst>
              </p:cNvPr>
              <p:cNvGrpSpPr/>
              <p:nvPr/>
            </p:nvGrpSpPr>
            <p:grpSpPr>
              <a:xfrm>
                <a:off x="6911990" y="3848453"/>
                <a:ext cx="222113" cy="212017"/>
                <a:chOff x="2994338" y="2746927"/>
                <a:chExt cx="222113" cy="212017"/>
              </a:xfrm>
            </p:grpSpPr>
            <p:sp>
              <p:nvSpPr>
                <p:cNvPr id="693" name="Oval 692">
                  <a:extLst>
                    <a:ext uri="{FF2B5EF4-FFF2-40B4-BE49-F238E27FC236}">
                      <a16:creationId xmlns:a16="http://schemas.microsoft.com/office/drawing/2014/main" id="{E5AF187E-1F35-3C44-9A31-CF0BC690C74D}"/>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94" name="Grafik 693">
                  <a:extLst>
                    <a:ext uri="{FF2B5EF4-FFF2-40B4-BE49-F238E27FC236}">
                      <a16:creationId xmlns:a16="http://schemas.microsoft.com/office/drawing/2014/main" id="{0ECA2FD0-C503-6C4E-BDC1-AE2F98494F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95" name="Gruppieren 694">
                <a:extLst>
                  <a:ext uri="{FF2B5EF4-FFF2-40B4-BE49-F238E27FC236}">
                    <a16:creationId xmlns:a16="http://schemas.microsoft.com/office/drawing/2014/main" id="{21804821-A124-CE4B-9B67-C4DE709C78C1}"/>
                  </a:ext>
                </a:extLst>
              </p:cNvPr>
              <p:cNvGrpSpPr/>
              <p:nvPr/>
            </p:nvGrpSpPr>
            <p:grpSpPr>
              <a:xfrm>
                <a:off x="6577812" y="2533774"/>
                <a:ext cx="222113" cy="212017"/>
                <a:chOff x="2994338" y="2746927"/>
                <a:chExt cx="222113" cy="212017"/>
              </a:xfrm>
            </p:grpSpPr>
            <p:sp>
              <p:nvSpPr>
                <p:cNvPr id="696" name="Oval 695">
                  <a:extLst>
                    <a:ext uri="{FF2B5EF4-FFF2-40B4-BE49-F238E27FC236}">
                      <a16:creationId xmlns:a16="http://schemas.microsoft.com/office/drawing/2014/main" id="{3B773166-8EFE-B648-BC82-CD7D4425E19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97" name="Grafik 696">
                  <a:extLst>
                    <a:ext uri="{FF2B5EF4-FFF2-40B4-BE49-F238E27FC236}">
                      <a16:creationId xmlns:a16="http://schemas.microsoft.com/office/drawing/2014/main" id="{032609FA-0705-C44E-86E7-3502169A17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98" name="Gruppieren 697">
                <a:extLst>
                  <a:ext uri="{FF2B5EF4-FFF2-40B4-BE49-F238E27FC236}">
                    <a16:creationId xmlns:a16="http://schemas.microsoft.com/office/drawing/2014/main" id="{D0688D2F-9825-4E44-AE3B-1FEDA9DC5FE9}"/>
                  </a:ext>
                </a:extLst>
              </p:cNvPr>
              <p:cNvGrpSpPr/>
              <p:nvPr/>
            </p:nvGrpSpPr>
            <p:grpSpPr>
              <a:xfrm>
                <a:off x="3760617" y="548785"/>
                <a:ext cx="222113" cy="212017"/>
                <a:chOff x="2994338" y="2746927"/>
                <a:chExt cx="222113" cy="212017"/>
              </a:xfrm>
            </p:grpSpPr>
            <p:sp>
              <p:nvSpPr>
                <p:cNvPr id="699" name="Oval 698">
                  <a:extLst>
                    <a:ext uri="{FF2B5EF4-FFF2-40B4-BE49-F238E27FC236}">
                      <a16:creationId xmlns:a16="http://schemas.microsoft.com/office/drawing/2014/main" id="{56029A9D-D00A-EE4E-9C19-A3B2783C835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00" name="Grafik 699">
                  <a:extLst>
                    <a:ext uri="{FF2B5EF4-FFF2-40B4-BE49-F238E27FC236}">
                      <a16:creationId xmlns:a16="http://schemas.microsoft.com/office/drawing/2014/main" id="{56C53C85-0AFC-5F44-88C2-D4C3654BB5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01" name="Gruppieren 700">
                <a:extLst>
                  <a:ext uri="{FF2B5EF4-FFF2-40B4-BE49-F238E27FC236}">
                    <a16:creationId xmlns:a16="http://schemas.microsoft.com/office/drawing/2014/main" id="{C9745CA0-E98F-6946-9A42-6BA2641D6E4E}"/>
                  </a:ext>
                </a:extLst>
              </p:cNvPr>
              <p:cNvGrpSpPr/>
              <p:nvPr/>
            </p:nvGrpSpPr>
            <p:grpSpPr>
              <a:xfrm>
                <a:off x="4205231" y="974732"/>
                <a:ext cx="105773" cy="100965"/>
                <a:chOff x="2994338" y="2746927"/>
                <a:chExt cx="222113" cy="212017"/>
              </a:xfrm>
            </p:grpSpPr>
            <p:sp>
              <p:nvSpPr>
                <p:cNvPr id="702" name="Oval 701">
                  <a:extLst>
                    <a:ext uri="{FF2B5EF4-FFF2-40B4-BE49-F238E27FC236}">
                      <a16:creationId xmlns:a16="http://schemas.microsoft.com/office/drawing/2014/main" id="{EF7B7CEC-0CEB-A146-AB11-BF83904CEFB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03" name="Grafik 702">
                  <a:extLst>
                    <a:ext uri="{FF2B5EF4-FFF2-40B4-BE49-F238E27FC236}">
                      <a16:creationId xmlns:a16="http://schemas.microsoft.com/office/drawing/2014/main" id="{596E3B4F-5D37-7D48-82A0-03E31ACB33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04" name="Gruppieren 703">
                <a:extLst>
                  <a:ext uri="{FF2B5EF4-FFF2-40B4-BE49-F238E27FC236}">
                    <a16:creationId xmlns:a16="http://schemas.microsoft.com/office/drawing/2014/main" id="{6C63FEDE-F17C-5248-8008-27CEFB2536FB}"/>
                  </a:ext>
                </a:extLst>
              </p:cNvPr>
              <p:cNvGrpSpPr/>
              <p:nvPr/>
            </p:nvGrpSpPr>
            <p:grpSpPr>
              <a:xfrm>
                <a:off x="4248760" y="559978"/>
                <a:ext cx="105773" cy="100965"/>
                <a:chOff x="2994338" y="2746927"/>
                <a:chExt cx="222113" cy="212017"/>
              </a:xfrm>
            </p:grpSpPr>
            <p:sp>
              <p:nvSpPr>
                <p:cNvPr id="705" name="Oval 704">
                  <a:extLst>
                    <a:ext uri="{FF2B5EF4-FFF2-40B4-BE49-F238E27FC236}">
                      <a16:creationId xmlns:a16="http://schemas.microsoft.com/office/drawing/2014/main" id="{000B1091-DBCB-FB4B-B901-0DFA89D2087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06" name="Grafik 705">
                  <a:extLst>
                    <a:ext uri="{FF2B5EF4-FFF2-40B4-BE49-F238E27FC236}">
                      <a16:creationId xmlns:a16="http://schemas.microsoft.com/office/drawing/2014/main" id="{EBE95C7D-EFAF-B04D-A908-483E5AD223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07" name="Rechteck 706">
                <a:extLst>
                  <a:ext uri="{FF2B5EF4-FFF2-40B4-BE49-F238E27FC236}">
                    <a16:creationId xmlns:a16="http://schemas.microsoft.com/office/drawing/2014/main" id="{A19A2AE2-2E3C-5C49-A168-2290BA585381}"/>
                  </a:ext>
                </a:extLst>
              </p:cNvPr>
              <p:cNvSpPr/>
              <p:nvPr/>
            </p:nvSpPr>
            <p:spPr>
              <a:xfrm>
                <a:off x="4233442" y="2500959"/>
                <a:ext cx="937254" cy="82848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08" name="Gruppieren 707">
                <a:extLst>
                  <a:ext uri="{FF2B5EF4-FFF2-40B4-BE49-F238E27FC236}">
                    <a16:creationId xmlns:a16="http://schemas.microsoft.com/office/drawing/2014/main" id="{0BD10E96-38A3-E04F-B1D0-47C0C9A25F44}"/>
                  </a:ext>
                </a:extLst>
              </p:cNvPr>
              <p:cNvGrpSpPr/>
              <p:nvPr/>
            </p:nvGrpSpPr>
            <p:grpSpPr>
              <a:xfrm>
                <a:off x="5059639" y="2975611"/>
                <a:ext cx="222113" cy="212017"/>
                <a:chOff x="2994338" y="2746927"/>
                <a:chExt cx="222113" cy="212017"/>
              </a:xfrm>
            </p:grpSpPr>
            <p:sp>
              <p:nvSpPr>
                <p:cNvPr id="709" name="Oval 708">
                  <a:extLst>
                    <a:ext uri="{FF2B5EF4-FFF2-40B4-BE49-F238E27FC236}">
                      <a16:creationId xmlns:a16="http://schemas.microsoft.com/office/drawing/2014/main" id="{D4EBF976-602D-2E4B-86E7-4A3FA806152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0" name="Grafik 709">
                  <a:extLst>
                    <a:ext uri="{FF2B5EF4-FFF2-40B4-BE49-F238E27FC236}">
                      <a16:creationId xmlns:a16="http://schemas.microsoft.com/office/drawing/2014/main" id="{0C09A690-9C6C-774A-BC02-A8F57E7EE0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711" name="Grafik 710">
                <a:extLst>
                  <a:ext uri="{FF2B5EF4-FFF2-40B4-BE49-F238E27FC236}">
                    <a16:creationId xmlns:a16="http://schemas.microsoft.com/office/drawing/2014/main" id="{77D8D811-5003-7641-91AF-EB179BC1DE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4591774" y="2401225"/>
                <a:ext cx="233170" cy="566270"/>
              </a:xfrm>
              <a:prstGeom prst="rect">
                <a:avLst/>
              </a:prstGeom>
            </p:spPr>
          </p:pic>
          <p:pic>
            <p:nvPicPr>
              <p:cNvPr id="712" name="Grafik 711">
                <a:extLst>
                  <a:ext uri="{FF2B5EF4-FFF2-40B4-BE49-F238E27FC236}">
                    <a16:creationId xmlns:a16="http://schemas.microsoft.com/office/drawing/2014/main" id="{59B72C8B-49D3-6443-863E-B3E63CB450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4591774" y="2850762"/>
                <a:ext cx="233170" cy="566270"/>
              </a:xfrm>
              <a:prstGeom prst="rect">
                <a:avLst/>
              </a:prstGeom>
            </p:spPr>
          </p:pic>
          <p:sp>
            <p:nvSpPr>
              <p:cNvPr id="713" name="Oval 712">
                <a:extLst>
                  <a:ext uri="{FF2B5EF4-FFF2-40B4-BE49-F238E27FC236}">
                    <a16:creationId xmlns:a16="http://schemas.microsoft.com/office/drawing/2014/main" id="{F2B62D15-83B2-3C4F-9FFA-08FF2F0722C2}"/>
                  </a:ext>
                </a:extLst>
              </p:cNvPr>
              <p:cNvSpPr/>
              <p:nvPr/>
            </p:nvSpPr>
            <p:spPr>
              <a:xfrm>
                <a:off x="4547151" y="2851570"/>
                <a:ext cx="333094" cy="12382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4" name="Rechteck 713">
                <a:extLst>
                  <a:ext uri="{FF2B5EF4-FFF2-40B4-BE49-F238E27FC236}">
                    <a16:creationId xmlns:a16="http://schemas.microsoft.com/office/drawing/2014/main" id="{55B6F5A9-4435-A243-811A-517136E917E0}"/>
                  </a:ext>
                </a:extLst>
              </p:cNvPr>
              <p:cNvSpPr/>
              <p:nvPr/>
            </p:nvSpPr>
            <p:spPr>
              <a:xfrm>
                <a:off x="4969707" y="5202647"/>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5" name="Rechteck 714">
                <a:extLst>
                  <a:ext uri="{FF2B5EF4-FFF2-40B4-BE49-F238E27FC236}">
                    <a16:creationId xmlns:a16="http://schemas.microsoft.com/office/drawing/2014/main" id="{B9B45491-57E1-004B-97E1-4DC4DBFE43E4}"/>
                  </a:ext>
                </a:extLst>
              </p:cNvPr>
              <p:cNvSpPr/>
              <p:nvPr/>
            </p:nvSpPr>
            <p:spPr>
              <a:xfrm>
                <a:off x="3866297" y="5202647"/>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6" name="Rechteck 715">
                <a:extLst>
                  <a:ext uri="{FF2B5EF4-FFF2-40B4-BE49-F238E27FC236}">
                    <a16:creationId xmlns:a16="http://schemas.microsoft.com/office/drawing/2014/main" id="{07462647-77A8-7E4C-9538-97F47EA312D6}"/>
                  </a:ext>
                </a:extLst>
              </p:cNvPr>
              <p:cNvSpPr/>
              <p:nvPr/>
            </p:nvSpPr>
            <p:spPr>
              <a:xfrm>
                <a:off x="6033025" y="5041816"/>
                <a:ext cx="807908" cy="356603"/>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 name="Rechteck 716">
                <a:extLst>
                  <a:ext uri="{FF2B5EF4-FFF2-40B4-BE49-F238E27FC236}">
                    <a16:creationId xmlns:a16="http://schemas.microsoft.com/office/drawing/2014/main" id="{F8700CD7-BE12-5E45-887A-2B0E4BC3DECF}"/>
                  </a:ext>
                </a:extLst>
              </p:cNvPr>
              <p:cNvSpPr/>
              <p:nvPr/>
            </p:nvSpPr>
            <p:spPr>
              <a:xfrm>
                <a:off x="7406405" y="5207755"/>
                <a:ext cx="558371" cy="185555"/>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18" name="Gruppieren 717">
                <a:extLst>
                  <a:ext uri="{FF2B5EF4-FFF2-40B4-BE49-F238E27FC236}">
                    <a16:creationId xmlns:a16="http://schemas.microsoft.com/office/drawing/2014/main" id="{F942FB9D-38EC-424C-9680-21FE9E78388B}"/>
                  </a:ext>
                </a:extLst>
              </p:cNvPr>
              <p:cNvGrpSpPr/>
              <p:nvPr/>
            </p:nvGrpSpPr>
            <p:grpSpPr>
              <a:xfrm>
                <a:off x="4729883" y="2864112"/>
                <a:ext cx="105773" cy="100965"/>
                <a:chOff x="2994338" y="2746927"/>
                <a:chExt cx="222113" cy="212017"/>
              </a:xfrm>
            </p:grpSpPr>
            <p:sp>
              <p:nvSpPr>
                <p:cNvPr id="719" name="Oval 718">
                  <a:extLst>
                    <a:ext uri="{FF2B5EF4-FFF2-40B4-BE49-F238E27FC236}">
                      <a16:creationId xmlns:a16="http://schemas.microsoft.com/office/drawing/2014/main" id="{AEA1584B-D4AA-784D-B42A-2D7F8FFA746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0" name="Grafik 719">
                  <a:extLst>
                    <a:ext uri="{FF2B5EF4-FFF2-40B4-BE49-F238E27FC236}">
                      <a16:creationId xmlns:a16="http://schemas.microsoft.com/office/drawing/2014/main" id="{62132D17-BD15-E34D-90E8-8E577FECEE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21" name="Gruppieren 720">
                <a:extLst>
                  <a:ext uri="{FF2B5EF4-FFF2-40B4-BE49-F238E27FC236}">
                    <a16:creationId xmlns:a16="http://schemas.microsoft.com/office/drawing/2014/main" id="{7452552A-62CC-9B4A-AA72-F4D78B1626A2}"/>
                  </a:ext>
                </a:extLst>
              </p:cNvPr>
              <p:cNvGrpSpPr/>
              <p:nvPr/>
            </p:nvGrpSpPr>
            <p:grpSpPr>
              <a:xfrm>
                <a:off x="5264863" y="4573585"/>
                <a:ext cx="222113" cy="212017"/>
                <a:chOff x="2994338" y="2746927"/>
                <a:chExt cx="222113" cy="212017"/>
              </a:xfrm>
            </p:grpSpPr>
            <p:sp>
              <p:nvSpPr>
                <p:cNvPr id="722" name="Oval 721">
                  <a:extLst>
                    <a:ext uri="{FF2B5EF4-FFF2-40B4-BE49-F238E27FC236}">
                      <a16:creationId xmlns:a16="http://schemas.microsoft.com/office/drawing/2014/main" id="{51980FC5-D10D-C74B-93F9-E5450E60DF2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3" name="Grafik 722">
                  <a:extLst>
                    <a:ext uri="{FF2B5EF4-FFF2-40B4-BE49-F238E27FC236}">
                      <a16:creationId xmlns:a16="http://schemas.microsoft.com/office/drawing/2014/main" id="{D436B4B8-5232-F54D-ADF3-3856F5086F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24" name="Gruppieren 723">
                <a:extLst>
                  <a:ext uri="{FF2B5EF4-FFF2-40B4-BE49-F238E27FC236}">
                    <a16:creationId xmlns:a16="http://schemas.microsoft.com/office/drawing/2014/main" id="{0321A3C3-B2CB-0347-9508-9AAD3968D2D5}"/>
                  </a:ext>
                </a:extLst>
              </p:cNvPr>
              <p:cNvGrpSpPr/>
              <p:nvPr/>
            </p:nvGrpSpPr>
            <p:grpSpPr>
              <a:xfrm>
                <a:off x="6635291" y="5446036"/>
                <a:ext cx="222113" cy="212017"/>
                <a:chOff x="2994338" y="2746927"/>
                <a:chExt cx="222113" cy="212017"/>
              </a:xfrm>
            </p:grpSpPr>
            <p:sp>
              <p:nvSpPr>
                <p:cNvPr id="725" name="Oval 724">
                  <a:extLst>
                    <a:ext uri="{FF2B5EF4-FFF2-40B4-BE49-F238E27FC236}">
                      <a16:creationId xmlns:a16="http://schemas.microsoft.com/office/drawing/2014/main" id="{0D2B0920-E994-F84C-8874-EAD2413A42D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6" name="Grafik 725">
                  <a:extLst>
                    <a:ext uri="{FF2B5EF4-FFF2-40B4-BE49-F238E27FC236}">
                      <a16:creationId xmlns:a16="http://schemas.microsoft.com/office/drawing/2014/main" id="{C14E0E6D-956B-3E40-9696-7969F290F6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27" name="Gruppieren 726">
                <a:extLst>
                  <a:ext uri="{FF2B5EF4-FFF2-40B4-BE49-F238E27FC236}">
                    <a16:creationId xmlns:a16="http://schemas.microsoft.com/office/drawing/2014/main" id="{11C50E8F-65FD-E346-8660-5EE803B7AFA8}"/>
                  </a:ext>
                </a:extLst>
              </p:cNvPr>
              <p:cNvGrpSpPr/>
              <p:nvPr/>
            </p:nvGrpSpPr>
            <p:grpSpPr>
              <a:xfrm>
                <a:off x="8222710" y="5200350"/>
                <a:ext cx="222113" cy="212017"/>
                <a:chOff x="2994338" y="2746927"/>
                <a:chExt cx="222113" cy="212017"/>
              </a:xfrm>
            </p:grpSpPr>
            <p:sp>
              <p:nvSpPr>
                <p:cNvPr id="728" name="Oval 727">
                  <a:extLst>
                    <a:ext uri="{FF2B5EF4-FFF2-40B4-BE49-F238E27FC236}">
                      <a16:creationId xmlns:a16="http://schemas.microsoft.com/office/drawing/2014/main" id="{E7F0DA74-2371-0147-9471-034606292A9A}"/>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9" name="Grafik 728">
                  <a:extLst>
                    <a:ext uri="{FF2B5EF4-FFF2-40B4-BE49-F238E27FC236}">
                      <a16:creationId xmlns:a16="http://schemas.microsoft.com/office/drawing/2014/main" id="{A780E57C-78AD-AB43-B93A-DF461B51B0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30" name="Gruppieren 729">
                <a:extLst>
                  <a:ext uri="{FF2B5EF4-FFF2-40B4-BE49-F238E27FC236}">
                    <a16:creationId xmlns:a16="http://schemas.microsoft.com/office/drawing/2014/main" id="{143B2AA5-234A-3C47-9547-B235209E5D1F}"/>
                  </a:ext>
                </a:extLst>
              </p:cNvPr>
              <p:cNvGrpSpPr/>
              <p:nvPr/>
            </p:nvGrpSpPr>
            <p:grpSpPr>
              <a:xfrm>
                <a:off x="8222710" y="6237351"/>
                <a:ext cx="222113" cy="212017"/>
                <a:chOff x="2994338" y="2746927"/>
                <a:chExt cx="222113" cy="212017"/>
              </a:xfrm>
            </p:grpSpPr>
            <p:sp>
              <p:nvSpPr>
                <p:cNvPr id="731" name="Oval 730">
                  <a:extLst>
                    <a:ext uri="{FF2B5EF4-FFF2-40B4-BE49-F238E27FC236}">
                      <a16:creationId xmlns:a16="http://schemas.microsoft.com/office/drawing/2014/main" id="{57366E7A-C27D-AF4C-A7FD-EDA48862FF1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32" name="Grafik 731">
                  <a:extLst>
                    <a:ext uri="{FF2B5EF4-FFF2-40B4-BE49-F238E27FC236}">
                      <a16:creationId xmlns:a16="http://schemas.microsoft.com/office/drawing/2014/main" id="{B0B15F1E-A0DC-064B-8E51-8085C80386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33" name="Gruppieren 732">
                <a:extLst>
                  <a:ext uri="{FF2B5EF4-FFF2-40B4-BE49-F238E27FC236}">
                    <a16:creationId xmlns:a16="http://schemas.microsoft.com/office/drawing/2014/main" id="{E055B339-E8E2-8244-8D76-806170806D0D}"/>
                  </a:ext>
                </a:extLst>
              </p:cNvPr>
              <p:cNvGrpSpPr/>
              <p:nvPr/>
            </p:nvGrpSpPr>
            <p:grpSpPr>
              <a:xfrm>
                <a:off x="7320136" y="555447"/>
                <a:ext cx="113940" cy="108761"/>
                <a:chOff x="2994338" y="2746927"/>
                <a:chExt cx="222113" cy="212017"/>
              </a:xfrm>
            </p:grpSpPr>
            <p:sp>
              <p:nvSpPr>
                <p:cNvPr id="734" name="Oval 733">
                  <a:extLst>
                    <a:ext uri="{FF2B5EF4-FFF2-40B4-BE49-F238E27FC236}">
                      <a16:creationId xmlns:a16="http://schemas.microsoft.com/office/drawing/2014/main" id="{169D9388-2AA9-D942-96B2-F07E31D5BD2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35" name="Grafik 734">
                  <a:extLst>
                    <a:ext uri="{FF2B5EF4-FFF2-40B4-BE49-F238E27FC236}">
                      <a16:creationId xmlns:a16="http://schemas.microsoft.com/office/drawing/2014/main" id="{F949A791-5D39-E948-ADFA-F4BEC9FF88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36" name="Oval 735">
                <a:extLst>
                  <a:ext uri="{FF2B5EF4-FFF2-40B4-BE49-F238E27FC236}">
                    <a16:creationId xmlns:a16="http://schemas.microsoft.com/office/drawing/2014/main" id="{86A81054-F091-F845-9EDB-CAC49AF3DB2B}"/>
                  </a:ext>
                </a:extLst>
              </p:cNvPr>
              <p:cNvSpPr/>
              <p:nvPr/>
            </p:nvSpPr>
            <p:spPr>
              <a:xfrm>
                <a:off x="8282276" y="1907006"/>
                <a:ext cx="72008" cy="7200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7" name="Oval 736">
                <a:extLst>
                  <a:ext uri="{FF2B5EF4-FFF2-40B4-BE49-F238E27FC236}">
                    <a16:creationId xmlns:a16="http://schemas.microsoft.com/office/drawing/2014/main" id="{324BB35A-3701-864E-A641-221499283253}"/>
                  </a:ext>
                </a:extLst>
              </p:cNvPr>
              <p:cNvSpPr/>
              <p:nvPr/>
            </p:nvSpPr>
            <p:spPr>
              <a:xfrm>
                <a:off x="8164783" y="1907006"/>
                <a:ext cx="72008" cy="7200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8" name="Oval 737">
                <a:extLst>
                  <a:ext uri="{FF2B5EF4-FFF2-40B4-BE49-F238E27FC236}">
                    <a16:creationId xmlns:a16="http://schemas.microsoft.com/office/drawing/2014/main" id="{3ABCFB6E-F723-D14A-BF8D-50E332D52C25}"/>
                  </a:ext>
                </a:extLst>
              </p:cNvPr>
              <p:cNvSpPr/>
              <p:nvPr/>
            </p:nvSpPr>
            <p:spPr>
              <a:xfrm>
                <a:off x="8042182" y="1907006"/>
                <a:ext cx="72008" cy="7200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9" name="Oval 738">
                <a:extLst>
                  <a:ext uri="{FF2B5EF4-FFF2-40B4-BE49-F238E27FC236}">
                    <a16:creationId xmlns:a16="http://schemas.microsoft.com/office/drawing/2014/main" id="{54AE4728-42F8-7449-815E-D5E62DFB7D76}"/>
                  </a:ext>
                </a:extLst>
              </p:cNvPr>
              <p:cNvSpPr/>
              <p:nvPr/>
            </p:nvSpPr>
            <p:spPr>
              <a:xfrm>
                <a:off x="8389552" y="1907006"/>
                <a:ext cx="72008" cy="7200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0" name="Rechteck 739">
                <a:extLst>
                  <a:ext uri="{FF2B5EF4-FFF2-40B4-BE49-F238E27FC236}">
                    <a16:creationId xmlns:a16="http://schemas.microsoft.com/office/drawing/2014/main" id="{FEDFAC3F-644F-0943-BBFA-46661E474E0D}"/>
                  </a:ext>
                </a:extLst>
              </p:cNvPr>
              <p:cNvSpPr/>
              <p:nvPr/>
            </p:nvSpPr>
            <p:spPr>
              <a:xfrm>
                <a:off x="5328354" y="1870026"/>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1" name="Rechteck 740">
                <a:extLst>
                  <a:ext uri="{FF2B5EF4-FFF2-40B4-BE49-F238E27FC236}">
                    <a16:creationId xmlns:a16="http://schemas.microsoft.com/office/drawing/2014/main" id="{764923E0-4845-2E47-9168-B10CA2029E90}"/>
                  </a:ext>
                </a:extLst>
              </p:cNvPr>
              <p:cNvSpPr/>
              <p:nvPr/>
            </p:nvSpPr>
            <p:spPr>
              <a:xfrm>
                <a:off x="5507147"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2" name="Rechteck 741">
                <a:extLst>
                  <a:ext uri="{FF2B5EF4-FFF2-40B4-BE49-F238E27FC236}">
                    <a16:creationId xmlns:a16="http://schemas.microsoft.com/office/drawing/2014/main" id="{46BF82E0-BD8A-D84B-BE06-7206D3C3700C}"/>
                  </a:ext>
                </a:extLst>
              </p:cNvPr>
              <p:cNvSpPr/>
              <p:nvPr/>
            </p:nvSpPr>
            <p:spPr>
              <a:xfrm>
                <a:off x="5685941"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3" name="Rechteck 742">
                <a:extLst>
                  <a:ext uri="{FF2B5EF4-FFF2-40B4-BE49-F238E27FC236}">
                    <a16:creationId xmlns:a16="http://schemas.microsoft.com/office/drawing/2014/main" id="{6AFFED7C-5FBE-3D43-9150-B632BEF53D28}"/>
                  </a:ext>
                </a:extLst>
              </p:cNvPr>
              <p:cNvSpPr/>
              <p:nvPr/>
            </p:nvSpPr>
            <p:spPr>
              <a:xfrm>
                <a:off x="5864734"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4" name="Rechteck 743">
                <a:extLst>
                  <a:ext uri="{FF2B5EF4-FFF2-40B4-BE49-F238E27FC236}">
                    <a16:creationId xmlns:a16="http://schemas.microsoft.com/office/drawing/2014/main" id="{1A31DDEE-F1DE-EC49-8765-35293BDFFD86}"/>
                  </a:ext>
                </a:extLst>
              </p:cNvPr>
              <p:cNvSpPr/>
              <p:nvPr/>
            </p:nvSpPr>
            <p:spPr>
              <a:xfrm>
                <a:off x="6043527"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5" name="Rechteck 744">
                <a:extLst>
                  <a:ext uri="{FF2B5EF4-FFF2-40B4-BE49-F238E27FC236}">
                    <a16:creationId xmlns:a16="http://schemas.microsoft.com/office/drawing/2014/main" id="{74FAE5BD-D16E-444B-B62C-D7CA7875BD07}"/>
                  </a:ext>
                </a:extLst>
              </p:cNvPr>
              <p:cNvSpPr/>
              <p:nvPr/>
            </p:nvSpPr>
            <p:spPr>
              <a:xfrm>
                <a:off x="6222320"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6" name="Rechteck 745">
                <a:extLst>
                  <a:ext uri="{FF2B5EF4-FFF2-40B4-BE49-F238E27FC236}">
                    <a16:creationId xmlns:a16="http://schemas.microsoft.com/office/drawing/2014/main" id="{80AEF15E-BE03-3740-839C-70301B8EB69D}"/>
                  </a:ext>
                </a:extLst>
              </p:cNvPr>
              <p:cNvSpPr/>
              <p:nvPr/>
            </p:nvSpPr>
            <p:spPr>
              <a:xfrm>
                <a:off x="6401114"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7" name="Rechteck 746">
                <a:extLst>
                  <a:ext uri="{FF2B5EF4-FFF2-40B4-BE49-F238E27FC236}">
                    <a16:creationId xmlns:a16="http://schemas.microsoft.com/office/drawing/2014/main" id="{D1E59818-BC3D-CE45-B556-1E3A2D44D466}"/>
                  </a:ext>
                </a:extLst>
              </p:cNvPr>
              <p:cNvSpPr/>
              <p:nvPr/>
            </p:nvSpPr>
            <p:spPr>
              <a:xfrm>
                <a:off x="6579907"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8" name="Rechteck 747">
                <a:extLst>
                  <a:ext uri="{FF2B5EF4-FFF2-40B4-BE49-F238E27FC236}">
                    <a16:creationId xmlns:a16="http://schemas.microsoft.com/office/drawing/2014/main" id="{A9868F1E-981E-7F42-86D9-E39262CD76F1}"/>
                  </a:ext>
                </a:extLst>
              </p:cNvPr>
              <p:cNvSpPr/>
              <p:nvPr/>
            </p:nvSpPr>
            <p:spPr>
              <a:xfrm>
                <a:off x="6758700"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9" name="Rechteck 748">
                <a:extLst>
                  <a:ext uri="{FF2B5EF4-FFF2-40B4-BE49-F238E27FC236}">
                    <a16:creationId xmlns:a16="http://schemas.microsoft.com/office/drawing/2014/main" id="{961B7454-B459-1845-A026-54B4CA1C4677}"/>
                  </a:ext>
                </a:extLst>
              </p:cNvPr>
              <p:cNvSpPr/>
              <p:nvPr/>
            </p:nvSpPr>
            <p:spPr>
              <a:xfrm>
                <a:off x="6937493" y="2027361"/>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50" name="Gruppieren 749">
                <a:extLst>
                  <a:ext uri="{FF2B5EF4-FFF2-40B4-BE49-F238E27FC236}">
                    <a16:creationId xmlns:a16="http://schemas.microsoft.com/office/drawing/2014/main" id="{5BAB12DF-AC3E-B04E-9FA3-FDA875B626F6}"/>
                  </a:ext>
                </a:extLst>
              </p:cNvPr>
              <p:cNvGrpSpPr/>
              <p:nvPr/>
            </p:nvGrpSpPr>
            <p:grpSpPr>
              <a:xfrm>
                <a:off x="6967652" y="2046376"/>
                <a:ext cx="113940" cy="108761"/>
                <a:chOff x="2994338" y="2746927"/>
                <a:chExt cx="222113" cy="212017"/>
              </a:xfrm>
            </p:grpSpPr>
            <p:sp>
              <p:nvSpPr>
                <p:cNvPr id="751" name="Oval 750">
                  <a:extLst>
                    <a:ext uri="{FF2B5EF4-FFF2-40B4-BE49-F238E27FC236}">
                      <a16:creationId xmlns:a16="http://schemas.microsoft.com/office/drawing/2014/main" id="{37ED5224-CE43-9547-8DC6-BDA793412B0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2" name="Grafik 751">
                  <a:extLst>
                    <a:ext uri="{FF2B5EF4-FFF2-40B4-BE49-F238E27FC236}">
                      <a16:creationId xmlns:a16="http://schemas.microsoft.com/office/drawing/2014/main" id="{29D66282-013C-1940-8E9B-211CD8AFD0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53" name="Gruppieren 752">
                <a:extLst>
                  <a:ext uri="{FF2B5EF4-FFF2-40B4-BE49-F238E27FC236}">
                    <a16:creationId xmlns:a16="http://schemas.microsoft.com/office/drawing/2014/main" id="{DDA99671-7426-0741-BE69-D14B06A6B461}"/>
                  </a:ext>
                </a:extLst>
              </p:cNvPr>
              <p:cNvGrpSpPr/>
              <p:nvPr/>
            </p:nvGrpSpPr>
            <p:grpSpPr>
              <a:xfrm>
                <a:off x="6610065" y="2046376"/>
                <a:ext cx="113940" cy="108761"/>
                <a:chOff x="2994338" y="2746927"/>
                <a:chExt cx="222113" cy="212017"/>
              </a:xfrm>
            </p:grpSpPr>
            <p:sp>
              <p:nvSpPr>
                <p:cNvPr id="754" name="Oval 753">
                  <a:extLst>
                    <a:ext uri="{FF2B5EF4-FFF2-40B4-BE49-F238E27FC236}">
                      <a16:creationId xmlns:a16="http://schemas.microsoft.com/office/drawing/2014/main" id="{BD4BEF81-CDEC-1048-B0D9-C98A0532241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5" name="Grafik 754">
                  <a:extLst>
                    <a:ext uri="{FF2B5EF4-FFF2-40B4-BE49-F238E27FC236}">
                      <a16:creationId xmlns:a16="http://schemas.microsoft.com/office/drawing/2014/main" id="{1C9D7C65-CBA3-5F4F-904D-453A123CE8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56" name="Gruppieren 755">
                <a:extLst>
                  <a:ext uri="{FF2B5EF4-FFF2-40B4-BE49-F238E27FC236}">
                    <a16:creationId xmlns:a16="http://schemas.microsoft.com/office/drawing/2014/main" id="{58B996E0-AD33-F94F-B699-58C13B3B146C}"/>
                  </a:ext>
                </a:extLst>
              </p:cNvPr>
              <p:cNvGrpSpPr/>
              <p:nvPr/>
            </p:nvGrpSpPr>
            <p:grpSpPr>
              <a:xfrm>
                <a:off x="6421055" y="2046376"/>
                <a:ext cx="113940" cy="108761"/>
                <a:chOff x="2994338" y="2746927"/>
                <a:chExt cx="222113" cy="212017"/>
              </a:xfrm>
            </p:grpSpPr>
            <p:sp>
              <p:nvSpPr>
                <p:cNvPr id="757" name="Oval 756">
                  <a:extLst>
                    <a:ext uri="{FF2B5EF4-FFF2-40B4-BE49-F238E27FC236}">
                      <a16:creationId xmlns:a16="http://schemas.microsoft.com/office/drawing/2014/main" id="{59520894-E654-3F4A-921A-0CA28745E8BD}"/>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8" name="Grafik 757">
                  <a:extLst>
                    <a:ext uri="{FF2B5EF4-FFF2-40B4-BE49-F238E27FC236}">
                      <a16:creationId xmlns:a16="http://schemas.microsoft.com/office/drawing/2014/main" id="{B5D68DE0-E5D5-5C4C-ABDA-238B22F281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59" name="Gruppieren 758">
                <a:extLst>
                  <a:ext uri="{FF2B5EF4-FFF2-40B4-BE49-F238E27FC236}">
                    <a16:creationId xmlns:a16="http://schemas.microsoft.com/office/drawing/2014/main" id="{0D91A1C2-3A9C-2D46-ABBC-BD2C2FDBA079}"/>
                  </a:ext>
                </a:extLst>
              </p:cNvPr>
              <p:cNvGrpSpPr/>
              <p:nvPr/>
            </p:nvGrpSpPr>
            <p:grpSpPr>
              <a:xfrm>
                <a:off x="6157568" y="2039944"/>
                <a:ext cx="113940" cy="108761"/>
                <a:chOff x="2994338" y="2746927"/>
                <a:chExt cx="222113" cy="212017"/>
              </a:xfrm>
            </p:grpSpPr>
            <p:sp>
              <p:nvSpPr>
                <p:cNvPr id="760" name="Oval 759">
                  <a:extLst>
                    <a:ext uri="{FF2B5EF4-FFF2-40B4-BE49-F238E27FC236}">
                      <a16:creationId xmlns:a16="http://schemas.microsoft.com/office/drawing/2014/main" id="{1F173F2A-BA68-3C4A-843A-70CB2F1A2AF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61" name="Grafik 760">
                  <a:extLst>
                    <a:ext uri="{FF2B5EF4-FFF2-40B4-BE49-F238E27FC236}">
                      <a16:creationId xmlns:a16="http://schemas.microsoft.com/office/drawing/2014/main" id="{2E76BD88-1170-274A-A4BE-6E5B50871A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62" name="Gruppieren 761">
                <a:extLst>
                  <a:ext uri="{FF2B5EF4-FFF2-40B4-BE49-F238E27FC236}">
                    <a16:creationId xmlns:a16="http://schemas.microsoft.com/office/drawing/2014/main" id="{1D586393-F8F9-3242-9D1D-2583A01F1049}"/>
                  </a:ext>
                </a:extLst>
              </p:cNvPr>
              <p:cNvGrpSpPr/>
              <p:nvPr/>
            </p:nvGrpSpPr>
            <p:grpSpPr>
              <a:xfrm>
                <a:off x="6065617" y="2039944"/>
                <a:ext cx="113940" cy="108761"/>
                <a:chOff x="2994338" y="2746927"/>
                <a:chExt cx="222113" cy="212017"/>
              </a:xfrm>
            </p:grpSpPr>
            <p:sp>
              <p:nvSpPr>
                <p:cNvPr id="763" name="Oval 762">
                  <a:extLst>
                    <a:ext uri="{FF2B5EF4-FFF2-40B4-BE49-F238E27FC236}">
                      <a16:creationId xmlns:a16="http://schemas.microsoft.com/office/drawing/2014/main" id="{A8351716-E157-4C4E-B844-F1B32118BB8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64" name="Grafik 763">
                  <a:extLst>
                    <a:ext uri="{FF2B5EF4-FFF2-40B4-BE49-F238E27FC236}">
                      <a16:creationId xmlns:a16="http://schemas.microsoft.com/office/drawing/2014/main" id="{B2B8E80B-B16F-5342-9869-99F35D5BD0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65" name="Gruppieren 764">
                <a:extLst>
                  <a:ext uri="{FF2B5EF4-FFF2-40B4-BE49-F238E27FC236}">
                    <a16:creationId xmlns:a16="http://schemas.microsoft.com/office/drawing/2014/main" id="{C44388DC-F910-9847-98A5-EEE001BD6A4E}"/>
                  </a:ext>
                </a:extLst>
              </p:cNvPr>
              <p:cNvGrpSpPr/>
              <p:nvPr/>
            </p:nvGrpSpPr>
            <p:grpSpPr>
              <a:xfrm>
                <a:off x="5899375" y="2051277"/>
                <a:ext cx="113940" cy="108761"/>
                <a:chOff x="2994338" y="2746927"/>
                <a:chExt cx="222113" cy="212017"/>
              </a:xfrm>
            </p:grpSpPr>
            <p:sp>
              <p:nvSpPr>
                <p:cNvPr id="766" name="Oval 765">
                  <a:extLst>
                    <a:ext uri="{FF2B5EF4-FFF2-40B4-BE49-F238E27FC236}">
                      <a16:creationId xmlns:a16="http://schemas.microsoft.com/office/drawing/2014/main" id="{4085C0B7-467D-974C-A42C-CA5417B5996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67" name="Grafik 766">
                  <a:extLst>
                    <a:ext uri="{FF2B5EF4-FFF2-40B4-BE49-F238E27FC236}">
                      <a16:creationId xmlns:a16="http://schemas.microsoft.com/office/drawing/2014/main" id="{2B17C7F8-6521-2541-9842-AE42D185DD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68" name="Gruppieren 767">
                <a:extLst>
                  <a:ext uri="{FF2B5EF4-FFF2-40B4-BE49-F238E27FC236}">
                    <a16:creationId xmlns:a16="http://schemas.microsoft.com/office/drawing/2014/main" id="{6EF48BD0-2526-3F47-8495-282535A56A99}"/>
                  </a:ext>
                </a:extLst>
              </p:cNvPr>
              <p:cNvGrpSpPr/>
              <p:nvPr/>
            </p:nvGrpSpPr>
            <p:grpSpPr>
              <a:xfrm>
                <a:off x="5546411" y="2045420"/>
                <a:ext cx="113940" cy="108761"/>
                <a:chOff x="2994338" y="2746927"/>
                <a:chExt cx="222113" cy="212017"/>
              </a:xfrm>
            </p:grpSpPr>
            <p:sp>
              <p:nvSpPr>
                <p:cNvPr id="769" name="Oval 768">
                  <a:extLst>
                    <a:ext uri="{FF2B5EF4-FFF2-40B4-BE49-F238E27FC236}">
                      <a16:creationId xmlns:a16="http://schemas.microsoft.com/office/drawing/2014/main" id="{5BE85EDC-6D12-1B4B-B8C4-C5AF72E68C8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70" name="Grafik 769">
                  <a:extLst>
                    <a:ext uri="{FF2B5EF4-FFF2-40B4-BE49-F238E27FC236}">
                      <a16:creationId xmlns:a16="http://schemas.microsoft.com/office/drawing/2014/main" id="{4E914E78-B2C7-E640-B039-BD5719AA0E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71" name="Oval 770">
                <a:extLst>
                  <a:ext uri="{FF2B5EF4-FFF2-40B4-BE49-F238E27FC236}">
                    <a16:creationId xmlns:a16="http://schemas.microsoft.com/office/drawing/2014/main" id="{45E95C9D-91C4-564A-B7B7-4A1A392D9C13}"/>
                  </a:ext>
                </a:extLst>
              </p:cNvPr>
              <p:cNvSpPr/>
              <p:nvPr/>
            </p:nvSpPr>
            <p:spPr>
              <a:xfrm>
                <a:off x="6061094" y="3173897"/>
                <a:ext cx="72008" cy="7200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2" name="Rechteck 771">
                <a:extLst>
                  <a:ext uri="{FF2B5EF4-FFF2-40B4-BE49-F238E27FC236}">
                    <a16:creationId xmlns:a16="http://schemas.microsoft.com/office/drawing/2014/main" id="{D0C3D71C-DCDB-B349-9B36-D5002592F2CE}"/>
                  </a:ext>
                </a:extLst>
              </p:cNvPr>
              <p:cNvSpPr/>
              <p:nvPr/>
            </p:nvSpPr>
            <p:spPr>
              <a:xfrm>
                <a:off x="6019633" y="2804770"/>
                <a:ext cx="117727" cy="23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3" name="Oval 772">
                <a:extLst>
                  <a:ext uri="{FF2B5EF4-FFF2-40B4-BE49-F238E27FC236}">
                    <a16:creationId xmlns:a16="http://schemas.microsoft.com/office/drawing/2014/main" id="{2E58093C-FC74-7F4D-8F89-976661497E51}"/>
                  </a:ext>
                </a:extLst>
              </p:cNvPr>
              <p:cNvSpPr/>
              <p:nvPr/>
            </p:nvSpPr>
            <p:spPr>
              <a:xfrm>
                <a:off x="6063223" y="2826514"/>
                <a:ext cx="72008" cy="7200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4" name="Oval 773">
                <a:extLst>
                  <a:ext uri="{FF2B5EF4-FFF2-40B4-BE49-F238E27FC236}">
                    <a16:creationId xmlns:a16="http://schemas.microsoft.com/office/drawing/2014/main" id="{B0FB0E2E-ECB8-714D-B778-CFDC43C7DB6E}"/>
                  </a:ext>
                </a:extLst>
              </p:cNvPr>
              <p:cNvSpPr/>
              <p:nvPr/>
            </p:nvSpPr>
            <p:spPr>
              <a:xfrm>
                <a:off x="6058965" y="2942308"/>
                <a:ext cx="72008" cy="7200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5" name="Oval 774">
                <a:extLst>
                  <a:ext uri="{FF2B5EF4-FFF2-40B4-BE49-F238E27FC236}">
                    <a16:creationId xmlns:a16="http://schemas.microsoft.com/office/drawing/2014/main" id="{A8E90934-48ED-114F-9172-9B16A2A4C055}"/>
                  </a:ext>
                </a:extLst>
              </p:cNvPr>
              <p:cNvSpPr/>
              <p:nvPr/>
            </p:nvSpPr>
            <p:spPr>
              <a:xfrm>
                <a:off x="6065352" y="3058102"/>
                <a:ext cx="72008" cy="7200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6" name="Textfeld 775">
                <a:extLst>
                  <a:ext uri="{FF2B5EF4-FFF2-40B4-BE49-F238E27FC236}">
                    <a16:creationId xmlns:a16="http://schemas.microsoft.com/office/drawing/2014/main" id="{95BAF0C6-CAEF-D440-9BE3-52D83EEFC340}"/>
                  </a:ext>
                </a:extLst>
              </p:cNvPr>
              <p:cNvSpPr txBox="1"/>
              <p:nvPr/>
            </p:nvSpPr>
            <p:spPr>
              <a:xfrm>
                <a:off x="5933376" y="2638903"/>
                <a:ext cx="545342" cy="153888"/>
              </a:xfrm>
              <a:prstGeom prst="rect">
                <a:avLst/>
              </a:prstGeom>
              <a:noFill/>
            </p:spPr>
            <p:txBody>
              <a:bodyPr wrap="none" rtlCol="0">
                <a:spAutoFit/>
              </a:bodyPr>
              <a:lstStyle/>
              <a:p>
                <a:r>
                  <a:rPr lang="de-DE" sz="400" dirty="0" err="1"/>
                  <a:t>Kaffeemaschiene</a:t>
                </a:r>
                <a:endParaRPr lang="de-DE" sz="400" dirty="0"/>
              </a:p>
            </p:txBody>
          </p:sp>
          <p:sp>
            <p:nvSpPr>
              <p:cNvPr id="777" name="Textfeld 776">
                <a:extLst>
                  <a:ext uri="{FF2B5EF4-FFF2-40B4-BE49-F238E27FC236}">
                    <a16:creationId xmlns:a16="http://schemas.microsoft.com/office/drawing/2014/main" id="{63E39D37-94A2-D04D-9270-8EC58294F57A}"/>
                  </a:ext>
                </a:extLst>
              </p:cNvPr>
              <p:cNvSpPr txBox="1"/>
              <p:nvPr/>
            </p:nvSpPr>
            <p:spPr>
              <a:xfrm>
                <a:off x="5549132" y="2130883"/>
                <a:ext cx="585417" cy="153888"/>
              </a:xfrm>
              <a:prstGeom prst="rect">
                <a:avLst/>
              </a:prstGeom>
              <a:noFill/>
            </p:spPr>
            <p:txBody>
              <a:bodyPr wrap="none" rtlCol="0">
                <a:spAutoFit/>
              </a:bodyPr>
              <a:lstStyle/>
              <a:p>
                <a:r>
                  <a:rPr lang="de-DE" sz="400" dirty="0" err="1"/>
                  <a:t>Gridschranksystem</a:t>
                </a:r>
                <a:endParaRPr lang="de-DE" sz="400" dirty="0"/>
              </a:p>
            </p:txBody>
          </p:sp>
          <p:sp>
            <p:nvSpPr>
              <p:cNvPr id="778" name="Textfeld 777">
                <a:extLst>
                  <a:ext uri="{FF2B5EF4-FFF2-40B4-BE49-F238E27FC236}">
                    <a16:creationId xmlns:a16="http://schemas.microsoft.com/office/drawing/2014/main" id="{C545E152-EDDD-E440-A6A1-F097157DA847}"/>
                  </a:ext>
                </a:extLst>
              </p:cNvPr>
              <p:cNvSpPr txBox="1"/>
              <p:nvPr/>
            </p:nvSpPr>
            <p:spPr>
              <a:xfrm>
                <a:off x="7885888" y="1970458"/>
                <a:ext cx="486030" cy="153888"/>
              </a:xfrm>
              <a:prstGeom prst="rect">
                <a:avLst/>
              </a:prstGeom>
              <a:noFill/>
            </p:spPr>
            <p:txBody>
              <a:bodyPr wrap="none" rtlCol="0">
                <a:spAutoFit/>
              </a:bodyPr>
              <a:lstStyle/>
              <a:p>
                <a:r>
                  <a:rPr lang="de-DE" sz="400" dirty="0"/>
                  <a:t>Pendellampen</a:t>
                </a:r>
              </a:p>
            </p:txBody>
          </p:sp>
          <p:sp>
            <p:nvSpPr>
              <p:cNvPr id="779" name="Rechteck 778">
                <a:extLst>
                  <a:ext uri="{FF2B5EF4-FFF2-40B4-BE49-F238E27FC236}">
                    <a16:creationId xmlns:a16="http://schemas.microsoft.com/office/drawing/2014/main" id="{B359BE9A-9AE2-E341-B9BD-87E7B6B516CF}"/>
                  </a:ext>
                </a:extLst>
              </p:cNvPr>
              <p:cNvSpPr/>
              <p:nvPr/>
            </p:nvSpPr>
            <p:spPr>
              <a:xfrm>
                <a:off x="10004229" y="5398419"/>
                <a:ext cx="18000" cy="864096"/>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0" name="Rechteck 779">
                <a:extLst>
                  <a:ext uri="{FF2B5EF4-FFF2-40B4-BE49-F238E27FC236}">
                    <a16:creationId xmlns:a16="http://schemas.microsoft.com/office/drawing/2014/main" id="{E1C2D42B-93A5-2044-BDEA-541B52BC66CD}"/>
                  </a:ext>
                </a:extLst>
              </p:cNvPr>
              <p:cNvSpPr/>
              <p:nvPr/>
            </p:nvSpPr>
            <p:spPr>
              <a:xfrm>
                <a:off x="3778635" y="837672"/>
                <a:ext cx="18000" cy="540000"/>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1" name="Textfeld 780">
                <a:extLst>
                  <a:ext uri="{FF2B5EF4-FFF2-40B4-BE49-F238E27FC236}">
                    <a16:creationId xmlns:a16="http://schemas.microsoft.com/office/drawing/2014/main" id="{D390DCF8-B614-354D-A98C-6493CEE204B9}"/>
                  </a:ext>
                </a:extLst>
              </p:cNvPr>
              <p:cNvSpPr txBox="1"/>
              <p:nvPr/>
            </p:nvSpPr>
            <p:spPr>
              <a:xfrm>
                <a:off x="3723953" y="837672"/>
                <a:ext cx="239168" cy="153888"/>
              </a:xfrm>
              <a:prstGeom prst="rect">
                <a:avLst/>
              </a:prstGeom>
              <a:noFill/>
            </p:spPr>
            <p:txBody>
              <a:bodyPr wrap="none" rtlCol="0">
                <a:spAutoFit/>
              </a:bodyPr>
              <a:lstStyle/>
              <a:p>
                <a:r>
                  <a:rPr lang="de-DE" sz="400" dirty="0"/>
                  <a:t>TV</a:t>
                </a:r>
              </a:p>
            </p:txBody>
          </p:sp>
          <p:grpSp>
            <p:nvGrpSpPr>
              <p:cNvPr id="782" name="Gruppieren 781">
                <a:extLst>
                  <a:ext uri="{FF2B5EF4-FFF2-40B4-BE49-F238E27FC236}">
                    <a16:creationId xmlns:a16="http://schemas.microsoft.com/office/drawing/2014/main" id="{26832C27-EAD9-B249-8123-DD950743BE9B}"/>
                  </a:ext>
                </a:extLst>
              </p:cNvPr>
              <p:cNvGrpSpPr/>
              <p:nvPr/>
            </p:nvGrpSpPr>
            <p:grpSpPr>
              <a:xfrm rot="900000">
                <a:off x="5036560" y="626458"/>
                <a:ext cx="398371" cy="359909"/>
                <a:chOff x="5198120" y="739600"/>
                <a:chExt cx="398371" cy="359909"/>
              </a:xfrm>
            </p:grpSpPr>
            <p:pic>
              <p:nvPicPr>
                <p:cNvPr id="783" name="Grafik 782">
                  <a:extLst>
                    <a:ext uri="{FF2B5EF4-FFF2-40B4-BE49-F238E27FC236}">
                      <a16:creationId xmlns:a16="http://schemas.microsoft.com/office/drawing/2014/main" id="{BDE83F24-6120-534D-A271-1B42CCB5C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784" name="Gruppieren 783">
                  <a:extLst>
                    <a:ext uri="{FF2B5EF4-FFF2-40B4-BE49-F238E27FC236}">
                      <a16:creationId xmlns:a16="http://schemas.microsoft.com/office/drawing/2014/main" id="{0284D79A-15A4-4943-8071-72F951A2ABF0}"/>
                    </a:ext>
                  </a:extLst>
                </p:cNvPr>
                <p:cNvGrpSpPr/>
                <p:nvPr/>
              </p:nvGrpSpPr>
              <p:grpSpPr>
                <a:xfrm>
                  <a:off x="5406148" y="739600"/>
                  <a:ext cx="190343" cy="359909"/>
                  <a:chOff x="5406108" y="1129551"/>
                  <a:chExt cx="190343" cy="359909"/>
                </a:xfrm>
              </p:grpSpPr>
              <p:sp>
                <p:nvSpPr>
                  <p:cNvPr id="785" name="Rechteck 784">
                    <a:extLst>
                      <a:ext uri="{FF2B5EF4-FFF2-40B4-BE49-F238E27FC236}">
                        <a16:creationId xmlns:a16="http://schemas.microsoft.com/office/drawing/2014/main" id="{E74597CD-976D-7745-AC66-4062E841F85A}"/>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86" name="Grafik 785">
                    <a:extLst>
                      <a:ext uri="{FF2B5EF4-FFF2-40B4-BE49-F238E27FC236}">
                        <a16:creationId xmlns:a16="http://schemas.microsoft.com/office/drawing/2014/main" id="{9E3E61E7-7839-2542-9F63-A32A566DF2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87" name="Gruppieren 786">
                <a:extLst>
                  <a:ext uri="{FF2B5EF4-FFF2-40B4-BE49-F238E27FC236}">
                    <a16:creationId xmlns:a16="http://schemas.microsoft.com/office/drawing/2014/main" id="{CEFB7C1F-E642-C44B-AE70-EBEA590D6474}"/>
                  </a:ext>
                </a:extLst>
              </p:cNvPr>
              <p:cNvGrpSpPr/>
              <p:nvPr/>
            </p:nvGrpSpPr>
            <p:grpSpPr>
              <a:xfrm rot="11700000">
                <a:off x="5464041" y="626458"/>
                <a:ext cx="398371" cy="359909"/>
                <a:chOff x="5198120" y="739600"/>
                <a:chExt cx="398371" cy="359909"/>
              </a:xfrm>
            </p:grpSpPr>
            <p:pic>
              <p:nvPicPr>
                <p:cNvPr id="788" name="Grafik 787">
                  <a:extLst>
                    <a:ext uri="{FF2B5EF4-FFF2-40B4-BE49-F238E27FC236}">
                      <a16:creationId xmlns:a16="http://schemas.microsoft.com/office/drawing/2014/main" id="{518F4A88-5BFC-7444-A031-8AD122ED5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789" name="Gruppieren 788">
                  <a:extLst>
                    <a:ext uri="{FF2B5EF4-FFF2-40B4-BE49-F238E27FC236}">
                      <a16:creationId xmlns:a16="http://schemas.microsoft.com/office/drawing/2014/main" id="{EE2ED549-8784-924A-BD51-28251F199869}"/>
                    </a:ext>
                  </a:extLst>
                </p:cNvPr>
                <p:cNvGrpSpPr/>
                <p:nvPr/>
              </p:nvGrpSpPr>
              <p:grpSpPr>
                <a:xfrm>
                  <a:off x="5406148" y="739600"/>
                  <a:ext cx="190343" cy="359909"/>
                  <a:chOff x="5406108" y="1129551"/>
                  <a:chExt cx="190343" cy="359909"/>
                </a:xfrm>
              </p:grpSpPr>
              <p:sp>
                <p:nvSpPr>
                  <p:cNvPr id="790" name="Rechteck 789">
                    <a:extLst>
                      <a:ext uri="{FF2B5EF4-FFF2-40B4-BE49-F238E27FC236}">
                        <a16:creationId xmlns:a16="http://schemas.microsoft.com/office/drawing/2014/main" id="{19E1E3CC-32E0-9A4F-8417-A400350536FC}"/>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91" name="Grafik 790">
                    <a:extLst>
                      <a:ext uri="{FF2B5EF4-FFF2-40B4-BE49-F238E27FC236}">
                        <a16:creationId xmlns:a16="http://schemas.microsoft.com/office/drawing/2014/main" id="{210165E5-C5A6-3F4A-A281-15DA335B19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92" name="Gruppieren 791">
                <a:extLst>
                  <a:ext uri="{FF2B5EF4-FFF2-40B4-BE49-F238E27FC236}">
                    <a16:creationId xmlns:a16="http://schemas.microsoft.com/office/drawing/2014/main" id="{815FC0A9-69C3-0249-8D71-CECD47052943}"/>
                  </a:ext>
                </a:extLst>
              </p:cNvPr>
              <p:cNvGrpSpPr/>
              <p:nvPr/>
            </p:nvGrpSpPr>
            <p:grpSpPr>
              <a:xfrm rot="900000">
                <a:off x="6062705" y="626458"/>
                <a:ext cx="398371" cy="359909"/>
                <a:chOff x="5198120" y="739600"/>
                <a:chExt cx="398371" cy="359909"/>
              </a:xfrm>
            </p:grpSpPr>
            <p:pic>
              <p:nvPicPr>
                <p:cNvPr id="793" name="Grafik 792">
                  <a:extLst>
                    <a:ext uri="{FF2B5EF4-FFF2-40B4-BE49-F238E27FC236}">
                      <a16:creationId xmlns:a16="http://schemas.microsoft.com/office/drawing/2014/main" id="{20069ED5-DD28-5543-8E32-F345D806A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794" name="Gruppieren 793">
                  <a:extLst>
                    <a:ext uri="{FF2B5EF4-FFF2-40B4-BE49-F238E27FC236}">
                      <a16:creationId xmlns:a16="http://schemas.microsoft.com/office/drawing/2014/main" id="{8541BB80-C6E1-3C4A-BE9A-19985225BFC2}"/>
                    </a:ext>
                  </a:extLst>
                </p:cNvPr>
                <p:cNvGrpSpPr/>
                <p:nvPr/>
              </p:nvGrpSpPr>
              <p:grpSpPr>
                <a:xfrm>
                  <a:off x="5406148" y="739600"/>
                  <a:ext cx="190343" cy="359909"/>
                  <a:chOff x="5406108" y="1129551"/>
                  <a:chExt cx="190343" cy="359909"/>
                </a:xfrm>
              </p:grpSpPr>
              <p:sp>
                <p:nvSpPr>
                  <p:cNvPr id="795" name="Rechteck 794">
                    <a:extLst>
                      <a:ext uri="{FF2B5EF4-FFF2-40B4-BE49-F238E27FC236}">
                        <a16:creationId xmlns:a16="http://schemas.microsoft.com/office/drawing/2014/main" id="{A8E22A85-5E2F-9D4B-9B17-41868380FD3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96" name="Grafik 795">
                    <a:extLst>
                      <a:ext uri="{FF2B5EF4-FFF2-40B4-BE49-F238E27FC236}">
                        <a16:creationId xmlns:a16="http://schemas.microsoft.com/office/drawing/2014/main" id="{6E33E5AD-FD53-B048-9309-FBE1EEC3F7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97" name="Gruppieren 796">
                <a:extLst>
                  <a:ext uri="{FF2B5EF4-FFF2-40B4-BE49-F238E27FC236}">
                    <a16:creationId xmlns:a16="http://schemas.microsoft.com/office/drawing/2014/main" id="{05E31868-52B0-504A-B493-2448EFFD2E41}"/>
                  </a:ext>
                </a:extLst>
              </p:cNvPr>
              <p:cNvGrpSpPr/>
              <p:nvPr/>
            </p:nvGrpSpPr>
            <p:grpSpPr>
              <a:xfrm rot="11700000">
                <a:off x="6487011" y="626458"/>
                <a:ext cx="398371" cy="359909"/>
                <a:chOff x="5198120" y="739600"/>
                <a:chExt cx="398371" cy="359909"/>
              </a:xfrm>
            </p:grpSpPr>
            <p:pic>
              <p:nvPicPr>
                <p:cNvPr id="798" name="Grafik 797">
                  <a:extLst>
                    <a:ext uri="{FF2B5EF4-FFF2-40B4-BE49-F238E27FC236}">
                      <a16:creationId xmlns:a16="http://schemas.microsoft.com/office/drawing/2014/main" id="{A6BA919B-EF64-5245-BDF2-8EE653B8E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799" name="Gruppieren 798">
                  <a:extLst>
                    <a:ext uri="{FF2B5EF4-FFF2-40B4-BE49-F238E27FC236}">
                      <a16:creationId xmlns:a16="http://schemas.microsoft.com/office/drawing/2014/main" id="{522C16DB-FC17-3745-A62A-A56EE8D3C3EC}"/>
                    </a:ext>
                  </a:extLst>
                </p:cNvPr>
                <p:cNvGrpSpPr/>
                <p:nvPr/>
              </p:nvGrpSpPr>
              <p:grpSpPr>
                <a:xfrm>
                  <a:off x="5406148" y="739600"/>
                  <a:ext cx="190343" cy="359909"/>
                  <a:chOff x="5406108" y="1129551"/>
                  <a:chExt cx="190343" cy="359909"/>
                </a:xfrm>
              </p:grpSpPr>
              <p:sp>
                <p:nvSpPr>
                  <p:cNvPr id="800" name="Rechteck 799">
                    <a:extLst>
                      <a:ext uri="{FF2B5EF4-FFF2-40B4-BE49-F238E27FC236}">
                        <a16:creationId xmlns:a16="http://schemas.microsoft.com/office/drawing/2014/main" id="{B40CF572-5EBC-4F41-8A68-B18374AE531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01" name="Grafik 800">
                    <a:extLst>
                      <a:ext uri="{FF2B5EF4-FFF2-40B4-BE49-F238E27FC236}">
                        <a16:creationId xmlns:a16="http://schemas.microsoft.com/office/drawing/2014/main" id="{68E70C29-0E05-F148-ABE8-5955FC269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02" name="Gruppieren 801">
                <a:extLst>
                  <a:ext uri="{FF2B5EF4-FFF2-40B4-BE49-F238E27FC236}">
                    <a16:creationId xmlns:a16="http://schemas.microsoft.com/office/drawing/2014/main" id="{42D095AD-254C-F343-8202-0F345D3E5F2C}"/>
                  </a:ext>
                </a:extLst>
              </p:cNvPr>
              <p:cNvGrpSpPr/>
              <p:nvPr/>
            </p:nvGrpSpPr>
            <p:grpSpPr>
              <a:xfrm rot="900000">
                <a:off x="6999885" y="626458"/>
                <a:ext cx="398371" cy="359909"/>
                <a:chOff x="5198120" y="739600"/>
                <a:chExt cx="398371" cy="359909"/>
              </a:xfrm>
            </p:grpSpPr>
            <p:pic>
              <p:nvPicPr>
                <p:cNvPr id="803" name="Grafik 802">
                  <a:extLst>
                    <a:ext uri="{FF2B5EF4-FFF2-40B4-BE49-F238E27FC236}">
                      <a16:creationId xmlns:a16="http://schemas.microsoft.com/office/drawing/2014/main" id="{20C8803C-2D0A-DD47-A4D0-4EC5659516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04" name="Gruppieren 803">
                  <a:extLst>
                    <a:ext uri="{FF2B5EF4-FFF2-40B4-BE49-F238E27FC236}">
                      <a16:creationId xmlns:a16="http://schemas.microsoft.com/office/drawing/2014/main" id="{59934F09-77A5-BE43-ABE0-234C07A64A25}"/>
                    </a:ext>
                  </a:extLst>
                </p:cNvPr>
                <p:cNvGrpSpPr/>
                <p:nvPr/>
              </p:nvGrpSpPr>
              <p:grpSpPr>
                <a:xfrm>
                  <a:off x="5406148" y="739600"/>
                  <a:ext cx="190343" cy="359909"/>
                  <a:chOff x="5406108" y="1129551"/>
                  <a:chExt cx="190343" cy="359909"/>
                </a:xfrm>
              </p:grpSpPr>
              <p:sp>
                <p:nvSpPr>
                  <p:cNvPr id="805" name="Rechteck 804">
                    <a:extLst>
                      <a:ext uri="{FF2B5EF4-FFF2-40B4-BE49-F238E27FC236}">
                        <a16:creationId xmlns:a16="http://schemas.microsoft.com/office/drawing/2014/main" id="{97DE1F5D-395C-EB42-9F2D-A130F7C47A9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06" name="Grafik 805">
                    <a:extLst>
                      <a:ext uri="{FF2B5EF4-FFF2-40B4-BE49-F238E27FC236}">
                        <a16:creationId xmlns:a16="http://schemas.microsoft.com/office/drawing/2014/main" id="{4E229214-21C9-0E45-B184-522C9492EE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07" name="Gruppieren 806">
                <a:extLst>
                  <a:ext uri="{FF2B5EF4-FFF2-40B4-BE49-F238E27FC236}">
                    <a16:creationId xmlns:a16="http://schemas.microsoft.com/office/drawing/2014/main" id="{0E79369B-4433-A946-AD89-3878D346FDA1}"/>
                  </a:ext>
                </a:extLst>
              </p:cNvPr>
              <p:cNvGrpSpPr/>
              <p:nvPr/>
            </p:nvGrpSpPr>
            <p:grpSpPr>
              <a:xfrm rot="11700000">
                <a:off x="7424191" y="626458"/>
                <a:ext cx="398371" cy="359909"/>
                <a:chOff x="5198120" y="739600"/>
                <a:chExt cx="398371" cy="359909"/>
              </a:xfrm>
            </p:grpSpPr>
            <p:pic>
              <p:nvPicPr>
                <p:cNvPr id="808" name="Grafik 807">
                  <a:extLst>
                    <a:ext uri="{FF2B5EF4-FFF2-40B4-BE49-F238E27FC236}">
                      <a16:creationId xmlns:a16="http://schemas.microsoft.com/office/drawing/2014/main" id="{B9678F9B-6260-C24F-A9A0-C163FD2A09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09" name="Gruppieren 808">
                  <a:extLst>
                    <a:ext uri="{FF2B5EF4-FFF2-40B4-BE49-F238E27FC236}">
                      <a16:creationId xmlns:a16="http://schemas.microsoft.com/office/drawing/2014/main" id="{326136A1-3C53-6A47-B742-8CFDAB044315}"/>
                    </a:ext>
                  </a:extLst>
                </p:cNvPr>
                <p:cNvGrpSpPr/>
                <p:nvPr/>
              </p:nvGrpSpPr>
              <p:grpSpPr>
                <a:xfrm>
                  <a:off x="5406148" y="739600"/>
                  <a:ext cx="190343" cy="359909"/>
                  <a:chOff x="5406108" y="1129551"/>
                  <a:chExt cx="190343" cy="359909"/>
                </a:xfrm>
              </p:grpSpPr>
              <p:sp>
                <p:nvSpPr>
                  <p:cNvPr id="810" name="Rechteck 809">
                    <a:extLst>
                      <a:ext uri="{FF2B5EF4-FFF2-40B4-BE49-F238E27FC236}">
                        <a16:creationId xmlns:a16="http://schemas.microsoft.com/office/drawing/2014/main" id="{05E3E679-407C-2445-8A08-AB504DF8D2C4}"/>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1" name="Grafik 810">
                    <a:extLst>
                      <a:ext uri="{FF2B5EF4-FFF2-40B4-BE49-F238E27FC236}">
                        <a16:creationId xmlns:a16="http://schemas.microsoft.com/office/drawing/2014/main" id="{424A67EE-25A3-0741-B250-41D3862D0A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12" name="Gruppieren 811">
                <a:extLst>
                  <a:ext uri="{FF2B5EF4-FFF2-40B4-BE49-F238E27FC236}">
                    <a16:creationId xmlns:a16="http://schemas.microsoft.com/office/drawing/2014/main" id="{D61971FE-7A3A-864C-BEF8-21E9163986E0}"/>
                  </a:ext>
                </a:extLst>
              </p:cNvPr>
              <p:cNvGrpSpPr/>
              <p:nvPr/>
            </p:nvGrpSpPr>
            <p:grpSpPr>
              <a:xfrm rot="20700000">
                <a:off x="5631971" y="1644764"/>
                <a:ext cx="398371" cy="359909"/>
                <a:chOff x="5198120" y="739600"/>
                <a:chExt cx="398371" cy="359909"/>
              </a:xfrm>
            </p:grpSpPr>
            <p:pic>
              <p:nvPicPr>
                <p:cNvPr id="813" name="Grafik 812">
                  <a:extLst>
                    <a:ext uri="{FF2B5EF4-FFF2-40B4-BE49-F238E27FC236}">
                      <a16:creationId xmlns:a16="http://schemas.microsoft.com/office/drawing/2014/main" id="{A1D3B1B9-FE20-704D-BA54-2AAA2C12D9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14" name="Gruppieren 813">
                  <a:extLst>
                    <a:ext uri="{FF2B5EF4-FFF2-40B4-BE49-F238E27FC236}">
                      <a16:creationId xmlns:a16="http://schemas.microsoft.com/office/drawing/2014/main" id="{A700228F-3119-114A-8985-5A3DAF94F473}"/>
                    </a:ext>
                  </a:extLst>
                </p:cNvPr>
                <p:cNvGrpSpPr/>
                <p:nvPr/>
              </p:nvGrpSpPr>
              <p:grpSpPr>
                <a:xfrm>
                  <a:off x="5406148" y="739600"/>
                  <a:ext cx="190343" cy="359909"/>
                  <a:chOff x="5406108" y="1129551"/>
                  <a:chExt cx="190343" cy="359909"/>
                </a:xfrm>
              </p:grpSpPr>
              <p:sp>
                <p:nvSpPr>
                  <p:cNvPr id="815" name="Rechteck 814">
                    <a:extLst>
                      <a:ext uri="{FF2B5EF4-FFF2-40B4-BE49-F238E27FC236}">
                        <a16:creationId xmlns:a16="http://schemas.microsoft.com/office/drawing/2014/main" id="{98DA9F6F-6840-A743-A6F5-C1381B002986}"/>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6" name="Grafik 815">
                    <a:extLst>
                      <a:ext uri="{FF2B5EF4-FFF2-40B4-BE49-F238E27FC236}">
                        <a16:creationId xmlns:a16="http://schemas.microsoft.com/office/drawing/2014/main" id="{DFC5D367-114C-6643-A911-244CE450BD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17" name="Gruppieren 816">
                <a:extLst>
                  <a:ext uri="{FF2B5EF4-FFF2-40B4-BE49-F238E27FC236}">
                    <a16:creationId xmlns:a16="http://schemas.microsoft.com/office/drawing/2014/main" id="{3F6D8E84-47E1-B24C-AADD-D203B706CF10}"/>
                  </a:ext>
                </a:extLst>
              </p:cNvPr>
              <p:cNvGrpSpPr/>
              <p:nvPr/>
            </p:nvGrpSpPr>
            <p:grpSpPr>
              <a:xfrm rot="9900000">
                <a:off x="6047301" y="1617188"/>
                <a:ext cx="398371" cy="359909"/>
                <a:chOff x="5198120" y="739600"/>
                <a:chExt cx="398371" cy="359909"/>
              </a:xfrm>
            </p:grpSpPr>
            <p:pic>
              <p:nvPicPr>
                <p:cNvPr id="818" name="Grafik 817">
                  <a:extLst>
                    <a:ext uri="{FF2B5EF4-FFF2-40B4-BE49-F238E27FC236}">
                      <a16:creationId xmlns:a16="http://schemas.microsoft.com/office/drawing/2014/main" id="{C2446369-623B-6843-8A13-379CE449B8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19" name="Gruppieren 818">
                  <a:extLst>
                    <a:ext uri="{FF2B5EF4-FFF2-40B4-BE49-F238E27FC236}">
                      <a16:creationId xmlns:a16="http://schemas.microsoft.com/office/drawing/2014/main" id="{33ACC86F-20FE-5745-A3DE-0E2A859746BF}"/>
                    </a:ext>
                  </a:extLst>
                </p:cNvPr>
                <p:cNvGrpSpPr/>
                <p:nvPr/>
              </p:nvGrpSpPr>
              <p:grpSpPr>
                <a:xfrm>
                  <a:off x="5406148" y="739600"/>
                  <a:ext cx="190343" cy="359909"/>
                  <a:chOff x="5406108" y="1129551"/>
                  <a:chExt cx="190343" cy="359909"/>
                </a:xfrm>
              </p:grpSpPr>
              <p:sp>
                <p:nvSpPr>
                  <p:cNvPr id="820" name="Rechteck 819">
                    <a:extLst>
                      <a:ext uri="{FF2B5EF4-FFF2-40B4-BE49-F238E27FC236}">
                        <a16:creationId xmlns:a16="http://schemas.microsoft.com/office/drawing/2014/main" id="{4D9354E0-9E7B-2A4A-AB85-9B81439398F1}"/>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21" name="Grafik 820">
                    <a:extLst>
                      <a:ext uri="{FF2B5EF4-FFF2-40B4-BE49-F238E27FC236}">
                        <a16:creationId xmlns:a16="http://schemas.microsoft.com/office/drawing/2014/main" id="{FB934555-B8C1-B747-8A92-4CDF407084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22" name="Gruppieren 821">
                <a:extLst>
                  <a:ext uri="{FF2B5EF4-FFF2-40B4-BE49-F238E27FC236}">
                    <a16:creationId xmlns:a16="http://schemas.microsoft.com/office/drawing/2014/main" id="{957CF8E1-354C-9D4C-AC8B-B77FD41CF0CE}"/>
                  </a:ext>
                </a:extLst>
              </p:cNvPr>
              <p:cNvGrpSpPr/>
              <p:nvPr/>
            </p:nvGrpSpPr>
            <p:grpSpPr>
              <a:xfrm rot="20700000">
                <a:off x="6588902" y="1503645"/>
                <a:ext cx="398371" cy="359909"/>
                <a:chOff x="5198120" y="739600"/>
                <a:chExt cx="398371" cy="359909"/>
              </a:xfrm>
            </p:grpSpPr>
            <p:pic>
              <p:nvPicPr>
                <p:cNvPr id="823" name="Grafik 822">
                  <a:extLst>
                    <a:ext uri="{FF2B5EF4-FFF2-40B4-BE49-F238E27FC236}">
                      <a16:creationId xmlns:a16="http://schemas.microsoft.com/office/drawing/2014/main" id="{1E2245E5-AAFE-F949-BF97-46A580328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24" name="Gruppieren 823">
                  <a:extLst>
                    <a:ext uri="{FF2B5EF4-FFF2-40B4-BE49-F238E27FC236}">
                      <a16:creationId xmlns:a16="http://schemas.microsoft.com/office/drawing/2014/main" id="{90BE9D73-C301-DE4C-B2C2-7E5A42C9583D}"/>
                    </a:ext>
                  </a:extLst>
                </p:cNvPr>
                <p:cNvGrpSpPr/>
                <p:nvPr/>
              </p:nvGrpSpPr>
              <p:grpSpPr>
                <a:xfrm>
                  <a:off x="5406148" y="739600"/>
                  <a:ext cx="190343" cy="359909"/>
                  <a:chOff x="5406108" y="1129551"/>
                  <a:chExt cx="190343" cy="359909"/>
                </a:xfrm>
              </p:grpSpPr>
              <p:sp>
                <p:nvSpPr>
                  <p:cNvPr id="825" name="Rechteck 824">
                    <a:extLst>
                      <a:ext uri="{FF2B5EF4-FFF2-40B4-BE49-F238E27FC236}">
                        <a16:creationId xmlns:a16="http://schemas.microsoft.com/office/drawing/2014/main" id="{C2E3BC95-A6CB-0A46-98F1-AB366F8FEBC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26" name="Grafik 825">
                    <a:extLst>
                      <a:ext uri="{FF2B5EF4-FFF2-40B4-BE49-F238E27FC236}">
                        <a16:creationId xmlns:a16="http://schemas.microsoft.com/office/drawing/2014/main" id="{B7C688C6-BADE-6341-826A-84BA31401D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27" name="Gruppieren 826">
                <a:extLst>
                  <a:ext uri="{FF2B5EF4-FFF2-40B4-BE49-F238E27FC236}">
                    <a16:creationId xmlns:a16="http://schemas.microsoft.com/office/drawing/2014/main" id="{31A82D1C-0B0A-0C40-956E-D9D6F09D88D7}"/>
                  </a:ext>
                </a:extLst>
              </p:cNvPr>
              <p:cNvGrpSpPr/>
              <p:nvPr/>
            </p:nvGrpSpPr>
            <p:grpSpPr>
              <a:xfrm rot="9900000">
                <a:off x="7004232" y="1476069"/>
                <a:ext cx="398371" cy="359909"/>
                <a:chOff x="5198120" y="739600"/>
                <a:chExt cx="398371" cy="359909"/>
              </a:xfrm>
            </p:grpSpPr>
            <p:pic>
              <p:nvPicPr>
                <p:cNvPr id="828" name="Grafik 827">
                  <a:extLst>
                    <a:ext uri="{FF2B5EF4-FFF2-40B4-BE49-F238E27FC236}">
                      <a16:creationId xmlns:a16="http://schemas.microsoft.com/office/drawing/2014/main" id="{E0265D11-D9FA-4C45-855B-7B3C690B7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29" name="Gruppieren 828">
                  <a:extLst>
                    <a:ext uri="{FF2B5EF4-FFF2-40B4-BE49-F238E27FC236}">
                      <a16:creationId xmlns:a16="http://schemas.microsoft.com/office/drawing/2014/main" id="{34BB7550-9C42-8840-94F6-1C2E8A478062}"/>
                    </a:ext>
                  </a:extLst>
                </p:cNvPr>
                <p:cNvGrpSpPr/>
                <p:nvPr/>
              </p:nvGrpSpPr>
              <p:grpSpPr>
                <a:xfrm>
                  <a:off x="5406148" y="739600"/>
                  <a:ext cx="190343" cy="359909"/>
                  <a:chOff x="5406108" y="1129551"/>
                  <a:chExt cx="190343" cy="359909"/>
                </a:xfrm>
              </p:grpSpPr>
              <p:sp>
                <p:nvSpPr>
                  <p:cNvPr id="830" name="Rechteck 829">
                    <a:extLst>
                      <a:ext uri="{FF2B5EF4-FFF2-40B4-BE49-F238E27FC236}">
                        <a16:creationId xmlns:a16="http://schemas.microsoft.com/office/drawing/2014/main" id="{B0FB046A-DC29-8942-93FC-A9B27BC304CC}"/>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31" name="Grafik 830">
                    <a:extLst>
                      <a:ext uri="{FF2B5EF4-FFF2-40B4-BE49-F238E27FC236}">
                        <a16:creationId xmlns:a16="http://schemas.microsoft.com/office/drawing/2014/main" id="{8076622C-75A1-7741-9DAB-D87C5E8B41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32" name="Gruppieren 831">
                <a:extLst>
                  <a:ext uri="{FF2B5EF4-FFF2-40B4-BE49-F238E27FC236}">
                    <a16:creationId xmlns:a16="http://schemas.microsoft.com/office/drawing/2014/main" id="{1C7D1433-84A7-8641-9ED6-62A06AC81E0B}"/>
                  </a:ext>
                </a:extLst>
              </p:cNvPr>
              <p:cNvGrpSpPr/>
              <p:nvPr/>
            </p:nvGrpSpPr>
            <p:grpSpPr>
              <a:xfrm>
                <a:off x="6859916" y="1815117"/>
                <a:ext cx="222113" cy="212017"/>
                <a:chOff x="2994338" y="2746927"/>
                <a:chExt cx="222113" cy="212017"/>
              </a:xfrm>
            </p:grpSpPr>
            <p:sp>
              <p:nvSpPr>
                <p:cNvPr id="833" name="Oval 832">
                  <a:extLst>
                    <a:ext uri="{FF2B5EF4-FFF2-40B4-BE49-F238E27FC236}">
                      <a16:creationId xmlns:a16="http://schemas.microsoft.com/office/drawing/2014/main" id="{D3B85002-BCF0-0346-9892-A7A9864914B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34" name="Grafik 833">
                  <a:extLst>
                    <a:ext uri="{FF2B5EF4-FFF2-40B4-BE49-F238E27FC236}">
                      <a16:creationId xmlns:a16="http://schemas.microsoft.com/office/drawing/2014/main" id="{B25B715E-EF11-6A46-A462-5034A7ED96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35" name="Gruppieren 834">
                <a:extLst>
                  <a:ext uri="{FF2B5EF4-FFF2-40B4-BE49-F238E27FC236}">
                    <a16:creationId xmlns:a16="http://schemas.microsoft.com/office/drawing/2014/main" id="{5AF1C753-EF1E-0145-B633-15FA84EF5F8B}"/>
                  </a:ext>
                </a:extLst>
              </p:cNvPr>
              <p:cNvGrpSpPr/>
              <p:nvPr/>
            </p:nvGrpSpPr>
            <p:grpSpPr>
              <a:xfrm>
                <a:off x="7987958" y="1376133"/>
                <a:ext cx="113940" cy="108761"/>
                <a:chOff x="2994338" y="2746927"/>
                <a:chExt cx="222113" cy="212017"/>
              </a:xfrm>
            </p:grpSpPr>
            <p:sp>
              <p:nvSpPr>
                <p:cNvPr id="836" name="Oval 835">
                  <a:extLst>
                    <a:ext uri="{FF2B5EF4-FFF2-40B4-BE49-F238E27FC236}">
                      <a16:creationId xmlns:a16="http://schemas.microsoft.com/office/drawing/2014/main" id="{160A881C-DE0A-704E-B2C9-A89036DEA6E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37" name="Grafik 836">
                  <a:extLst>
                    <a:ext uri="{FF2B5EF4-FFF2-40B4-BE49-F238E27FC236}">
                      <a16:creationId xmlns:a16="http://schemas.microsoft.com/office/drawing/2014/main" id="{F431C6DB-2312-5E44-853B-9C8363D9FB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838" name="Rechteck 837">
                <a:extLst>
                  <a:ext uri="{FF2B5EF4-FFF2-40B4-BE49-F238E27FC236}">
                    <a16:creationId xmlns:a16="http://schemas.microsoft.com/office/drawing/2014/main" id="{08587AFB-605B-D746-BEB2-DFF657F3BEBC}"/>
                  </a:ext>
                </a:extLst>
              </p:cNvPr>
              <p:cNvSpPr/>
              <p:nvPr/>
            </p:nvSpPr>
            <p:spPr>
              <a:xfrm>
                <a:off x="8147968" y="615187"/>
                <a:ext cx="1710655" cy="1212622"/>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39" name="Gruppieren 838">
                <a:extLst>
                  <a:ext uri="{FF2B5EF4-FFF2-40B4-BE49-F238E27FC236}">
                    <a16:creationId xmlns:a16="http://schemas.microsoft.com/office/drawing/2014/main" id="{DD644DC7-F359-7E49-BD17-EFBD448D8083}"/>
                  </a:ext>
                </a:extLst>
              </p:cNvPr>
              <p:cNvGrpSpPr/>
              <p:nvPr/>
            </p:nvGrpSpPr>
            <p:grpSpPr>
              <a:xfrm>
                <a:off x="8169871" y="549600"/>
                <a:ext cx="398371" cy="359909"/>
                <a:chOff x="5198120" y="739600"/>
                <a:chExt cx="398371" cy="359909"/>
              </a:xfrm>
            </p:grpSpPr>
            <p:pic>
              <p:nvPicPr>
                <p:cNvPr id="840" name="Grafik 839">
                  <a:extLst>
                    <a:ext uri="{FF2B5EF4-FFF2-40B4-BE49-F238E27FC236}">
                      <a16:creationId xmlns:a16="http://schemas.microsoft.com/office/drawing/2014/main" id="{32C0216F-71A9-6848-AB14-ACA9010D3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41" name="Gruppieren 840">
                  <a:extLst>
                    <a:ext uri="{FF2B5EF4-FFF2-40B4-BE49-F238E27FC236}">
                      <a16:creationId xmlns:a16="http://schemas.microsoft.com/office/drawing/2014/main" id="{B64E8338-AA47-994D-8DC3-E4053C5A7E1B}"/>
                    </a:ext>
                  </a:extLst>
                </p:cNvPr>
                <p:cNvGrpSpPr/>
                <p:nvPr/>
              </p:nvGrpSpPr>
              <p:grpSpPr>
                <a:xfrm>
                  <a:off x="5406148" y="739600"/>
                  <a:ext cx="190343" cy="359909"/>
                  <a:chOff x="5406108" y="1129551"/>
                  <a:chExt cx="190343" cy="359909"/>
                </a:xfrm>
              </p:grpSpPr>
              <p:sp>
                <p:nvSpPr>
                  <p:cNvPr id="842" name="Rechteck 841">
                    <a:extLst>
                      <a:ext uri="{FF2B5EF4-FFF2-40B4-BE49-F238E27FC236}">
                        <a16:creationId xmlns:a16="http://schemas.microsoft.com/office/drawing/2014/main" id="{4C864307-1179-E446-9D22-24D1E8A0CF0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43" name="Grafik 842">
                    <a:extLst>
                      <a:ext uri="{FF2B5EF4-FFF2-40B4-BE49-F238E27FC236}">
                        <a16:creationId xmlns:a16="http://schemas.microsoft.com/office/drawing/2014/main" id="{00220FFD-C939-9548-BB76-4ED178B7D2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4" name="Gruppieren 843">
                <a:extLst>
                  <a:ext uri="{FF2B5EF4-FFF2-40B4-BE49-F238E27FC236}">
                    <a16:creationId xmlns:a16="http://schemas.microsoft.com/office/drawing/2014/main" id="{92BBCE31-D677-6F44-8258-31838D41B5DC}"/>
                  </a:ext>
                </a:extLst>
              </p:cNvPr>
              <p:cNvGrpSpPr/>
              <p:nvPr/>
            </p:nvGrpSpPr>
            <p:grpSpPr>
              <a:xfrm rot="10800000">
                <a:off x="8579816" y="619122"/>
                <a:ext cx="398371" cy="359909"/>
                <a:chOff x="5198120" y="739600"/>
                <a:chExt cx="398371" cy="359909"/>
              </a:xfrm>
            </p:grpSpPr>
            <p:pic>
              <p:nvPicPr>
                <p:cNvPr id="845" name="Grafik 844">
                  <a:extLst>
                    <a:ext uri="{FF2B5EF4-FFF2-40B4-BE49-F238E27FC236}">
                      <a16:creationId xmlns:a16="http://schemas.microsoft.com/office/drawing/2014/main" id="{0DE314A5-2872-E049-A8A5-BDBCEBB271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46" name="Gruppieren 845">
                  <a:extLst>
                    <a:ext uri="{FF2B5EF4-FFF2-40B4-BE49-F238E27FC236}">
                      <a16:creationId xmlns:a16="http://schemas.microsoft.com/office/drawing/2014/main" id="{AC4EDCD6-A4F6-5549-969D-46B777174B89}"/>
                    </a:ext>
                  </a:extLst>
                </p:cNvPr>
                <p:cNvGrpSpPr/>
                <p:nvPr/>
              </p:nvGrpSpPr>
              <p:grpSpPr>
                <a:xfrm>
                  <a:off x="5406148" y="739600"/>
                  <a:ext cx="190343" cy="359909"/>
                  <a:chOff x="5406108" y="1129551"/>
                  <a:chExt cx="190343" cy="359909"/>
                </a:xfrm>
              </p:grpSpPr>
              <p:sp>
                <p:nvSpPr>
                  <p:cNvPr id="847" name="Rechteck 846">
                    <a:extLst>
                      <a:ext uri="{FF2B5EF4-FFF2-40B4-BE49-F238E27FC236}">
                        <a16:creationId xmlns:a16="http://schemas.microsoft.com/office/drawing/2014/main" id="{96AE2CB9-E2DC-594D-820F-3B246CDEE92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48" name="Grafik 847">
                    <a:extLst>
                      <a:ext uri="{FF2B5EF4-FFF2-40B4-BE49-F238E27FC236}">
                        <a16:creationId xmlns:a16="http://schemas.microsoft.com/office/drawing/2014/main" id="{85F9BCFE-B80B-E441-B408-5792048050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9" name="Gruppieren 848">
                <a:extLst>
                  <a:ext uri="{FF2B5EF4-FFF2-40B4-BE49-F238E27FC236}">
                    <a16:creationId xmlns:a16="http://schemas.microsoft.com/office/drawing/2014/main" id="{26CFBAF0-20C8-2E47-9A93-9CA6960B8D8A}"/>
                  </a:ext>
                </a:extLst>
              </p:cNvPr>
              <p:cNvGrpSpPr/>
              <p:nvPr/>
            </p:nvGrpSpPr>
            <p:grpSpPr>
              <a:xfrm>
                <a:off x="8169871" y="923020"/>
                <a:ext cx="398371" cy="359909"/>
                <a:chOff x="5198120" y="739600"/>
                <a:chExt cx="398371" cy="359909"/>
              </a:xfrm>
            </p:grpSpPr>
            <p:pic>
              <p:nvPicPr>
                <p:cNvPr id="850" name="Grafik 849">
                  <a:extLst>
                    <a:ext uri="{FF2B5EF4-FFF2-40B4-BE49-F238E27FC236}">
                      <a16:creationId xmlns:a16="http://schemas.microsoft.com/office/drawing/2014/main" id="{E5B5C61C-9A65-2C46-AF4B-C98CB910B2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51" name="Gruppieren 850">
                  <a:extLst>
                    <a:ext uri="{FF2B5EF4-FFF2-40B4-BE49-F238E27FC236}">
                      <a16:creationId xmlns:a16="http://schemas.microsoft.com/office/drawing/2014/main" id="{C1B8C7D8-A236-BA4E-B67E-839B00298D4C}"/>
                    </a:ext>
                  </a:extLst>
                </p:cNvPr>
                <p:cNvGrpSpPr/>
                <p:nvPr/>
              </p:nvGrpSpPr>
              <p:grpSpPr>
                <a:xfrm>
                  <a:off x="5406148" y="739600"/>
                  <a:ext cx="190343" cy="359909"/>
                  <a:chOff x="5406108" y="1129551"/>
                  <a:chExt cx="190343" cy="359909"/>
                </a:xfrm>
              </p:grpSpPr>
              <p:sp>
                <p:nvSpPr>
                  <p:cNvPr id="852" name="Rechteck 851">
                    <a:extLst>
                      <a:ext uri="{FF2B5EF4-FFF2-40B4-BE49-F238E27FC236}">
                        <a16:creationId xmlns:a16="http://schemas.microsoft.com/office/drawing/2014/main" id="{46BD9135-68C2-764B-A05B-B4CF7EE4C45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53" name="Grafik 852">
                    <a:extLst>
                      <a:ext uri="{FF2B5EF4-FFF2-40B4-BE49-F238E27FC236}">
                        <a16:creationId xmlns:a16="http://schemas.microsoft.com/office/drawing/2014/main" id="{BB1C811F-F575-1D42-8157-9048C75701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54" name="Gruppieren 853">
                <a:extLst>
                  <a:ext uri="{FF2B5EF4-FFF2-40B4-BE49-F238E27FC236}">
                    <a16:creationId xmlns:a16="http://schemas.microsoft.com/office/drawing/2014/main" id="{AC9F4169-A8B3-6644-8667-318D100AF468}"/>
                  </a:ext>
                </a:extLst>
              </p:cNvPr>
              <p:cNvGrpSpPr/>
              <p:nvPr/>
            </p:nvGrpSpPr>
            <p:grpSpPr>
              <a:xfrm rot="10800000">
                <a:off x="8579816" y="992542"/>
                <a:ext cx="398371" cy="359909"/>
                <a:chOff x="5198120" y="739600"/>
                <a:chExt cx="398371" cy="359909"/>
              </a:xfrm>
            </p:grpSpPr>
            <p:pic>
              <p:nvPicPr>
                <p:cNvPr id="855" name="Grafik 854">
                  <a:extLst>
                    <a:ext uri="{FF2B5EF4-FFF2-40B4-BE49-F238E27FC236}">
                      <a16:creationId xmlns:a16="http://schemas.microsoft.com/office/drawing/2014/main" id="{B970F5B4-EEC9-044C-B8C7-14ACE2B21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56" name="Gruppieren 855">
                  <a:extLst>
                    <a:ext uri="{FF2B5EF4-FFF2-40B4-BE49-F238E27FC236}">
                      <a16:creationId xmlns:a16="http://schemas.microsoft.com/office/drawing/2014/main" id="{D2369D62-A886-0048-9849-669F00DF7C2E}"/>
                    </a:ext>
                  </a:extLst>
                </p:cNvPr>
                <p:cNvGrpSpPr/>
                <p:nvPr/>
              </p:nvGrpSpPr>
              <p:grpSpPr>
                <a:xfrm>
                  <a:off x="5406148" y="739600"/>
                  <a:ext cx="190343" cy="359909"/>
                  <a:chOff x="5406108" y="1129551"/>
                  <a:chExt cx="190343" cy="359909"/>
                </a:xfrm>
              </p:grpSpPr>
              <p:sp>
                <p:nvSpPr>
                  <p:cNvPr id="857" name="Rechteck 856">
                    <a:extLst>
                      <a:ext uri="{FF2B5EF4-FFF2-40B4-BE49-F238E27FC236}">
                        <a16:creationId xmlns:a16="http://schemas.microsoft.com/office/drawing/2014/main" id="{CBFDE9C1-0D8D-8B47-AC08-07DCECFF8502}"/>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58" name="Grafik 857">
                    <a:extLst>
                      <a:ext uri="{FF2B5EF4-FFF2-40B4-BE49-F238E27FC236}">
                        <a16:creationId xmlns:a16="http://schemas.microsoft.com/office/drawing/2014/main" id="{F640CACA-A128-B343-ADE3-46A891DD7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59" name="Gruppieren 858">
                <a:extLst>
                  <a:ext uri="{FF2B5EF4-FFF2-40B4-BE49-F238E27FC236}">
                    <a16:creationId xmlns:a16="http://schemas.microsoft.com/office/drawing/2014/main" id="{B9BF0C89-6370-4540-8E42-BC4451E84C9C}"/>
                  </a:ext>
                </a:extLst>
              </p:cNvPr>
              <p:cNvGrpSpPr/>
              <p:nvPr/>
            </p:nvGrpSpPr>
            <p:grpSpPr>
              <a:xfrm rot="10800000">
                <a:off x="9138505" y="1497509"/>
                <a:ext cx="398371" cy="359909"/>
                <a:chOff x="5198120" y="739600"/>
                <a:chExt cx="398371" cy="359909"/>
              </a:xfrm>
            </p:grpSpPr>
            <p:pic>
              <p:nvPicPr>
                <p:cNvPr id="860" name="Grafik 859">
                  <a:extLst>
                    <a:ext uri="{FF2B5EF4-FFF2-40B4-BE49-F238E27FC236}">
                      <a16:creationId xmlns:a16="http://schemas.microsoft.com/office/drawing/2014/main" id="{2D76C108-22AF-F04B-8DB7-C4F410D6C2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61" name="Gruppieren 860">
                  <a:extLst>
                    <a:ext uri="{FF2B5EF4-FFF2-40B4-BE49-F238E27FC236}">
                      <a16:creationId xmlns:a16="http://schemas.microsoft.com/office/drawing/2014/main" id="{A168FAEE-CD0B-4B44-A794-35B531612119}"/>
                    </a:ext>
                  </a:extLst>
                </p:cNvPr>
                <p:cNvGrpSpPr/>
                <p:nvPr/>
              </p:nvGrpSpPr>
              <p:grpSpPr>
                <a:xfrm>
                  <a:off x="5406148" y="739600"/>
                  <a:ext cx="190343" cy="359909"/>
                  <a:chOff x="5406108" y="1129551"/>
                  <a:chExt cx="190343" cy="359909"/>
                </a:xfrm>
              </p:grpSpPr>
              <p:sp>
                <p:nvSpPr>
                  <p:cNvPr id="862" name="Rechteck 861">
                    <a:extLst>
                      <a:ext uri="{FF2B5EF4-FFF2-40B4-BE49-F238E27FC236}">
                        <a16:creationId xmlns:a16="http://schemas.microsoft.com/office/drawing/2014/main" id="{9F600B52-CFD5-3F4A-B0FA-14478DD8502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3" name="Grafik 862">
                    <a:extLst>
                      <a:ext uri="{FF2B5EF4-FFF2-40B4-BE49-F238E27FC236}">
                        <a16:creationId xmlns:a16="http://schemas.microsoft.com/office/drawing/2014/main" id="{30351C81-A077-A84E-A1D9-3AD23C22A7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64" name="Gruppieren 863">
                <a:extLst>
                  <a:ext uri="{FF2B5EF4-FFF2-40B4-BE49-F238E27FC236}">
                    <a16:creationId xmlns:a16="http://schemas.microsoft.com/office/drawing/2014/main" id="{3C1B41B9-C07E-3A48-8134-FAB1233C05BA}"/>
                  </a:ext>
                </a:extLst>
              </p:cNvPr>
              <p:cNvGrpSpPr/>
              <p:nvPr/>
            </p:nvGrpSpPr>
            <p:grpSpPr>
              <a:xfrm>
                <a:off x="9048265" y="549600"/>
                <a:ext cx="398371" cy="359909"/>
                <a:chOff x="5198120" y="739600"/>
                <a:chExt cx="398371" cy="359909"/>
              </a:xfrm>
            </p:grpSpPr>
            <p:pic>
              <p:nvPicPr>
                <p:cNvPr id="865" name="Grafik 864">
                  <a:extLst>
                    <a:ext uri="{FF2B5EF4-FFF2-40B4-BE49-F238E27FC236}">
                      <a16:creationId xmlns:a16="http://schemas.microsoft.com/office/drawing/2014/main" id="{91BE3C98-AF74-C74E-8F0C-34521F16A4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66" name="Gruppieren 865">
                  <a:extLst>
                    <a:ext uri="{FF2B5EF4-FFF2-40B4-BE49-F238E27FC236}">
                      <a16:creationId xmlns:a16="http://schemas.microsoft.com/office/drawing/2014/main" id="{D9DF1EF6-404D-DC4B-B5C8-54B05CD09C2D}"/>
                    </a:ext>
                  </a:extLst>
                </p:cNvPr>
                <p:cNvGrpSpPr/>
                <p:nvPr/>
              </p:nvGrpSpPr>
              <p:grpSpPr>
                <a:xfrm>
                  <a:off x="5406148" y="739600"/>
                  <a:ext cx="190343" cy="359909"/>
                  <a:chOff x="5406108" y="1129551"/>
                  <a:chExt cx="190343" cy="359909"/>
                </a:xfrm>
              </p:grpSpPr>
              <p:sp>
                <p:nvSpPr>
                  <p:cNvPr id="867" name="Rechteck 866">
                    <a:extLst>
                      <a:ext uri="{FF2B5EF4-FFF2-40B4-BE49-F238E27FC236}">
                        <a16:creationId xmlns:a16="http://schemas.microsoft.com/office/drawing/2014/main" id="{BBAEF38D-1382-1646-9BB2-35A7D943CA6F}"/>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8" name="Grafik 867">
                    <a:extLst>
                      <a:ext uri="{FF2B5EF4-FFF2-40B4-BE49-F238E27FC236}">
                        <a16:creationId xmlns:a16="http://schemas.microsoft.com/office/drawing/2014/main" id="{48AC0F91-50A6-6C4F-962D-8A58AED856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69" name="Gruppieren 868">
                <a:extLst>
                  <a:ext uri="{FF2B5EF4-FFF2-40B4-BE49-F238E27FC236}">
                    <a16:creationId xmlns:a16="http://schemas.microsoft.com/office/drawing/2014/main" id="{FB4B19FA-8190-034F-B925-1CD18A8BB506}"/>
                  </a:ext>
                </a:extLst>
              </p:cNvPr>
              <p:cNvGrpSpPr/>
              <p:nvPr/>
            </p:nvGrpSpPr>
            <p:grpSpPr>
              <a:xfrm rot="10800000">
                <a:off x="9458210" y="619122"/>
                <a:ext cx="398371" cy="359909"/>
                <a:chOff x="5198120" y="739600"/>
                <a:chExt cx="398371" cy="359909"/>
              </a:xfrm>
            </p:grpSpPr>
            <p:pic>
              <p:nvPicPr>
                <p:cNvPr id="870" name="Grafik 869">
                  <a:extLst>
                    <a:ext uri="{FF2B5EF4-FFF2-40B4-BE49-F238E27FC236}">
                      <a16:creationId xmlns:a16="http://schemas.microsoft.com/office/drawing/2014/main" id="{6EBB7A1D-A38E-A442-A240-4EDD5BD6F1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71" name="Gruppieren 870">
                  <a:extLst>
                    <a:ext uri="{FF2B5EF4-FFF2-40B4-BE49-F238E27FC236}">
                      <a16:creationId xmlns:a16="http://schemas.microsoft.com/office/drawing/2014/main" id="{F64902A2-A6C5-F543-AA7D-A5DA39F18F46}"/>
                    </a:ext>
                  </a:extLst>
                </p:cNvPr>
                <p:cNvGrpSpPr/>
                <p:nvPr/>
              </p:nvGrpSpPr>
              <p:grpSpPr>
                <a:xfrm>
                  <a:off x="5406148" y="739600"/>
                  <a:ext cx="190343" cy="359909"/>
                  <a:chOff x="5406108" y="1129551"/>
                  <a:chExt cx="190343" cy="359909"/>
                </a:xfrm>
              </p:grpSpPr>
              <p:sp>
                <p:nvSpPr>
                  <p:cNvPr id="872" name="Rechteck 871">
                    <a:extLst>
                      <a:ext uri="{FF2B5EF4-FFF2-40B4-BE49-F238E27FC236}">
                        <a16:creationId xmlns:a16="http://schemas.microsoft.com/office/drawing/2014/main" id="{37546ED8-2F82-EA41-9B22-48662BD55E2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73" name="Grafik 872">
                    <a:extLst>
                      <a:ext uri="{FF2B5EF4-FFF2-40B4-BE49-F238E27FC236}">
                        <a16:creationId xmlns:a16="http://schemas.microsoft.com/office/drawing/2014/main" id="{C8F02104-9004-9A46-BE28-AE797F31E5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74" name="Gruppieren 873">
                <a:extLst>
                  <a:ext uri="{FF2B5EF4-FFF2-40B4-BE49-F238E27FC236}">
                    <a16:creationId xmlns:a16="http://schemas.microsoft.com/office/drawing/2014/main" id="{023512FD-B20F-EF43-B2C8-08DD1D41540F}"/>
                  </a:ext>
                </a:extLst>
              </p:cNvPr>
              <p:cNvGrpSpPr/>
              <p:nvPr/>
            </p:nvGrpSpPr>
            <p:grpSpPr>
              <a:xfrm>
                <a:off x="9048265" y="923020"/>
                <a:ext cx="398371" cy="359909"/>
                <a:chOff x="5198120" y="739600"/>
                <a:chExt cx="398371" cy="359909"/>
              </a:xfrm>
            </p:grpSpPr>
            <p:pic>
              <p:nvPicPr>
                <p:cNvPr id="875" name="Grafik 874">
                  <a:extLst>
                    <a:ext uri="{FF2B5EF4-FFF2-40B4-BE49-F238E27FC236}">
                      <a16:creationId xmlns:a16="http://schemas.microsoft.com/office/drawing/2014/main" id="{886B41C3-C33B-9449-83E3-0E6646F28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76" name="Gruppieren 875">
                  <a:extLst>
                    <a:ext uri="{FF2B5EF4-FFF2-40B4-BE49-F238E27FC236}">
                      <a16:creationId xmlns:a16="http://schemas.microsoft.com/office/drawing/2014/main" id="{06E660A1-527B-ED4D-9374-E2922484B62F}"/>
                    </a:ext>
                  </a:extLst>
                </p:cNvPr>
                <p:cNvGrpSpPr/>
                <p:nvPr/>
              </p:nvGrpSpPr>
              <p:grpSpPr>
                <a:xfrm>
                  <a:off x="5406148" y="739600"/>
                  <a:ext cx="190343" cy="359909"/>
                  <a:chOff x="5406108" y="1129551"/>
                  <a:chExt cx="190343" cy="359909"/>
                </a:xfrm>
              </p:grpSpPr>
              <p:sp>
                <p:nvSpPr>
                  <p:cNvPr id="877" name="Rechteck 876">
                    <a:extLst>
                      <a:ext uri="{FF2B5EF4-FFF2-40B4-BE49-F238E27FC236}">
                        <a16:creationId xmlns:a16="http://schemas.microsoft.com/office/drawing/2014/main" id="{C9CE909D-CBAF-0240-8A07-5F2FE5CED5F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78" name="Grafik 877">
                    <a:extLst>
                      <a:ext uri="{FF2B5EF4-FFF2-40B4-BE49-F238E27FC236}">
                        <a16:creationId xmlns:a16="http://schemas.microsoft.com/office/drawing/2014/main" id="{AB10FBD1-88D8-5442-91B0-BE662C46D3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79" name="Gruppieren 878">
                <a:extLst>
                  <a:ext uri="{FF2B5EF4-FFF2-40B4-BE49-F238E27FC236}">
                    <a16:creationId xmlns:a16="http://schemas.microsoft.com/office/drawing/2014/main" id="{080DBB3A-46E3-E847-8662-34BB2D273906}"/>
                  </a:ext>
                </a:extLst>
              </p:cNvPr>
              <p:cNvGrpSpPr/>
              <p:nvPr/>
            </p:nvGrpSpPr>
            <p:grpSpPr>
              <a:xfrm rot="10800000">
                <a:off x="9458210" y="992542"/>
                <a:ext cx="398371" cy="359909"/>
                <a:chOff x="5198120" y="739600"/>
                <a:chExt cx="398371" cy="359909"/>
              </a:xfrm>
            </p:grpSpPr>
            <p:pic>
              <p:nvPicPr>
                <p:cNvPr id="880" name="Grafik 879">
                  <a:extLst>
                    <a:ext uri="{FF2B5EF4-FFF2-40B4-BE49-F238E27FC236}">
                      <a16:creationId xmlns:a16="http://schemas.microsoft.com/office/drawing/2014/main" id="{F53C5F56-ACAB-E941-B216-1103A17A6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81" name="Gruppieren 880">
                  <a:extLst>
                    <a:ext uri="{FF2B5EF4-FFF2-40B4-BE49-F238E27FC236}">
                      <a16:creationId xmlns:a16="http://schemas.microsoft.com/office/drawing/2014/main" id="{47717B0C-46BB-B142-A51D-6E5C9F315756}"/>
                    </a:ext>
                  </a:extLst>
                </p:cNvPr>
                <p:cNvGrpSpPr/>
                <p:nvPr/>
              </p:nvGrpSpPr>
              <p:grpSpPr>
                <a:xfrm>
                  <a:off x="5406148" y="739600"/>
                  <a:ext cx="190343" cy="359909"/>
                  <a:chOff x="5406108" y="1129551"/>
                  <a:chExt cx="190343" cy="359909"/>
                </a:xfrm>
              </p:grpSpPr>
              <p:sp>
                <p:nvSpPr>
                  <p:cNvPr id="882" name="Rechteck 881">
                    <a:extLst>
                      <a:ext uri="{FF2B5EF4-FFF2-40B4-BE49-F238E27FC236}">
                        <a16:creationId xmlns:a16="http://schemas.microsoft.com/office/drawing/2014/main" id="{431617A8-7280-A744-A2B0-D8DF7218BE5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83" name="Grafik 882">
                    <a:extLst>
                      <a:ext uri="{FF2B5EF4-FFF2-40B4-BE49-F238E27FC236}">
                        <a16:creationId xmlns:a16="http://schemas.microsoft.com/office/drawing/2014/main" id="{A7DB6239-07EB-6444-8F13-199715F087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84" name="Gruppieren 883">
                <a:extLst>
                  <a:ext uri="{FF2B5EF4-FFF2-40B4-BE49-F238E27FC236}">
                    <a16:creationId xmlns:a16="http://schemas.microsoft.com/office/drawing/2014/main" id="{8660C1F7-AAD7-934F-B877-C0CCD3ED0EDB}"/>
                  </a:ext>
                </a:extLst>
              </p:cNvPr>
              <p:cNvGrpSpPr/>
              <p:nvPr/>
            </p:nvGrpSpPr>
            <p:grpSpPr>
              <a:xfrm>
                <a:off x="8722000" y="1497509"/>
                <a:ext cx="398371" cy="359909"/>
                <a:chOff x="5198120" y="739600"/>
                <a:chExt cx="398371" cy="359909"/>
              </a:xfrm>
            </p:grpSpPr>
            <p:pic>
              <p:nvPicPr>
                <p:cNvPr id="885" name="Grafik 884">
                  <a:extLst>
                    <a:ext uri="{FF2B5EF4-FFF2-40B4-BE49-F238E27FC236}">
                      <a16:creationId xmlns:a16="http://schemas.microsoft.com/office/drawing/2014/main" id="{1DD63EA3-9670-8643-99E0-2DD601BC21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86" name="Gruppieren 885">
                  <a:extLst>
                    <a:ext uri="{FF2B5EF4-FFF2-40B4-BE49-F238E27FC236}">
                      <a16:creationId xmlns:a16="http://schemas.microsoft.com/office/drawing/2014/main" id="{621D55D0-CC90-5F44-BAD3-F7F674C9BE9A}"/>
                    </a:ext>
                  </a:extLst>
                </p:cNvPr>
                <p:cNvGrpSpPr/>
                <p:nvPr/>
              </p:nvGrpSpPr>
              <p:grpSpPr>
                <a:xfrm>
                  <a:off x="5406148" y="739600"/>
                  <a:ext cx="190343" cy="359909"/>
                  <a:chOff x="5406108" y="1129551"/>
                  <a:chExt cx="190343" cy="359909"/>
                </a:xfrm>
              </p:grpSpPr>
              <p:sp>
                <p:nvSpPr>
                  <p:cNvPr id="887" name="Rechteck 886">
                    <a:extLst>
                      <a:ext uri="{FF2B5EF4-FFF2-40B4-BE49-F238E27FC236}">
                        <a16:creationId xmlns:a16="http://schemas.microsoft.com/office/drawing/2014/main" id="{966DAFFA-2901-9C43-A4FE-DCA476C726F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88" name="Grafik 887">
                    <a:extLst>
                      <a:ext uri="{FF2B5EF4-FFF2-40B4-BE49-F238E27FC236}">
                        <a16:creationId xmlns:a16="http://schemas.microsoft.com/office/drawing/2014/main" id="{50C87CFD-AFEB-0C4B-940E-24DD5D6A83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pic>
            <p:nvPicPr>
              <p:cNvPr id="889" name="Grafik 888">
                <a:extLst>
                  <a:ext uri="{FF2B5EF4-FFF2-40B4-BE49-F238E27FC236}">
                    <a16:creationId xmlns:a16="http://schemas.microsoft.com/office/drawing/2014/main" id="{7AEB7F4E-FC60-6545-8463-C7C0BDDEEB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114190" y="1608844"/>
                <a:ext cx="466659" cy="192497"/>
              </a:xfrm>
              <a:prstGeom prst="rect">
                <a:avLst/>
              </a:prstGeom>
            </p:spPr>
          </p:pic>
          <p:pic>
            <p:nvPicPr>
              <p:cNvPr id="890" name="Grafik 889">
                <a:extLst>
                  <a:ext uri="{FF2B5EF4-FFF2-40B4-BE49-F238E27FC236}">
                    <a16:creationId xmlns:a16="http://schemas.microsoft.com/office/drawing/2014/main" id="{BD6BF1B2-F880-1746-8459-DDB412B5D10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5447836">
                <a:off x="8166051" y="1396053"/>
                <a:ext cx="195513" cy="230426"/>
              </a:xfrm>
              <a:prstGeom prst="rect">
                <a:avLst/>
              </a:prstGeom>
            </p:spPr>
          </p:pic>
          <p:grpSp>
            <p:nvGrpSpPr>
              <p:cNvPr id="891" name="Gruppieren 890">
                <a:extLst>
                  <a:ext uri="{FF2B5EF4-FFF2-40B4-BE49-F238E27FC236}">
                    <a16:creationId xmlns:a16="http://schemas.microsoft.com/office/drawing/2014/main" id="{A0C91C11-BCFD-FB4D-B9A8-E65A33E23D57}"/>
                  </a:ext>
                </a:extLst>
              </p:cNvPr>
              <p:cNvGrpSpPr/>
              <p:nvPr/>
            </p:nvGrpSpPr>
            <p:grpSpPr>
              <a:xfrm>
                <a:off x="9598948" y="1524239"/>
                <a:ext cx="363041" cy="346539"/>
                <a:chOff x="2994338" y="2746927"/>
                <a:chExt cx="222113" cy="212017"/>
              </a:xfrm>
            </p:grpSpPr>
            <p:sp>
              <p:nvSpPr>
                <p:cNvPr id="892" name="Oval 891">
                  <a:extLst>
                    <a:ext uri="{FF2B5EF4-FFF2-40B4-BE49-F238E27FC236}">
                      <a16:creationId xmlns:a16="http://schemas.microsoft.com/office/drawing/2014/main" id="{C3A4B6E3-BDDD-3646-8859-14F16AAC5E5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3" name="Grafik 892">
                  <a:extLst>
                    <a:ext uri="{FF2B5EF4-FFF2-40B4-BE49-F238E27FC236}">
                      <a16:creationId xmlns:a16="http://schemas.microsoft.com/office/drawing/2014/main" id="{F3C55E3C-71F9-CF49-A3DC-A60EDC19C0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94" name="Gruppieren 893">
                <a:extLst>
                  <a:ext uri="{FF2B5EF4-FFF2-40B4-BE49-F238E27FC236}">
                    <a16:creationId xmlns:a16="http://schemas.microsoft.com/office/drawing/2014/main" id="{4F089407-86E4-134C-804B-EF6D058FD37C}"/>
                  </a:ext>
                </a:extLst>
              </p:cNvPr>
              <p:cNvGrpSpPr/>
              <p:nvPr/>
            </p:nvGrpSpPr>
            <p:grpSpPr>
              <a:xfrm>
                <a:off x="8624530" y="530796"/>
                <a:ext cx="113940" cy="108761"/>
                <a:chOff x="2994338" y="2746927"/>
                <a:chExt cx="222113" cy="212017"/>
              </a:xfrm>
            </p:grpSpPr>
            <p:sp>
              <p:nvSpPr>
                <p:cNvPr id="895" name="Oval 894">
                  <a:extLst>
                    <a:ext uri="{FF2B5EF4-FFF2-40B4-BE49-F238E27FC236}">
                      <a16:creationId xmlns:a16="http://schemas.microsoft.com/office/drawing/2014/main" id="{AB5B62F6-746F-FE4A-BCF1-693F9A62138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6" name="Grafik 895">
                  <a:extLst>
                    <a:ext uri="{FF2B5EF4-FFF2-40B4-BE49-F238E27FC236}">
                      <a16:creationId xmlns:a16="http://schemas.microsoft.com/office/drawing/2014/main" id="{6E487CBB-B584-7647-9F5E-60629BF1EB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97" name="Gruppieren 896">
                <a:extLst>
                  <a:ext uri="{FF2B5EF4-FFF2-40B4-BE49-F238E27FC236}">
                    <a16:creationId xmlns:a16="http://schemas.microsoft.com/office/drawing/2014/main" id="{37E47464-E214-124A-9277-DC9199CF6238}"/>
                  </a:ext>
                </a:extLst>
              </p:cNvPr>
              <p:cNvGrpSpPr/>
              <p:nvPr/>
            </p:nvGrpSpPr>
            <p:grpSpPr>
              <a:xfrm>
                <a:off x="9494325" y="530796"/>
                <a:ext cx="113940" cy="108761"/>
                <a:chOff x="2994338" y="2746927"/>
                <a:chExt cx="222113" cy="212017"/>
              </a:xfrm>
            </p:grpSpPr>
            <p:sp>
              <p:nvSpPr>
                <p:cNvPr id="898" name="Oval 897">
                  <a:extLst>
                    <a:ext uri="{FF2B5EF4-FFF2-40B4-BE49-F238E27FC236}">
                      <a16:creationId xmlns:a16="http://schemas.microsoft.com/office/drawing/2014/main" id="{4307058F-4398-0940-ACA3-B7FAF06B03A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9" name="Grafik 898">
                  <a:extLst>
                    <a:ext uri="{FF2B5EF4-FFF2-40B4-BE49-F238E27FC236}">
                      <a16:creationId xmlns:a16="http://schemas.microsoft.com/office/drawing/2014/main" id="{3F884BD2-1577-794C-80F6-F601CFD662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00" name="Gruppieren 899">
                <a:extLst>
                  <a:ext uri="{FF2B5EF4-FFF2-40B4-BE49-F238E27FC236}">
                    <a16:creationId xmlns:a16="http://schemas.microsoft.com/office/drawing/2014/main" id="{8AD4015C-805C-C045-AFC5-E2A65E47C2C6}"/>
                  </a:ext>
                </a:extLst>
              </p:cNvPr>
              <p:cNvGrpSpPr/>
              <p:nvPr/>
            </p:nvGrpSpPr>
            <p:grpSpPr>
              <a:xfrm>
                <a:off x="8570094" y="877249"/>
                <a:ext cx="105773" cy="100965"/>
                <a:chOff x="2994338" y="2746927"/>
                <a:chExt cx="222113" cy="212017"/>
              </a:xfrm>
            </p:grpSpPr>
            <p:sp>
              <p:nvSpPr>
                <p:cNvPr id="901" name="Oval 900">
                  <a:extLst>
                    <a:ext uri="{FF2B5EF4-FFF2-40B4-BE49-F238E27FC236}">
                      <a16:creationId xmlns:a16="http://schemas.microsoft.com/office/drawing/2014/main" id="{CC590F87-9BFC-DB49-BDB7-26C00B326F5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2" name="Grafik 901">
                  <a:extLst>
                    <a:ext uri="{FF2B5EF4-FFF2-40B4-BE49-F238E27FC236}">
                      <a16:creationId xmlns:a16="http://schemas.microsoft.com/office/drawing/2014/main" id="{28B84AEE-F23F-9847-91CC-87D3B79E45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03" name="Gruppieren 902">
                <a:extLst>
                  <a:ext uri="{FF2B5EF4-FFF2-40B4-BE49-F238E27FC236}">
                    <a16:creationId xmlns:a16="http://schemas.microsoft.com/office/drawing/2014/main" id="{6E2CE72E-5750-E444-90E6-1287CB0FF075}"/>
                  </a:ext>
                </a:extLst>
              </p:cNvPr>
              <p:cNvGrpSpPr/>
              <p:nvPr/>
            </p:nvGrpSpPr>
            <p:grpSpPr>
              <a:xfrm>
                <a:off x="8494266" y="1283153"/>
                <a:ext cx="105773" cy="100965"/>
                <a:chOff x="2994338" y="2746927"/>
                <a:chExt cx="222113" cy="212017"/>
              </a:xfrm>
            </p:grpSpPr>
            <p:sp>
              <p:nvSpPr>
                <p:cNvPr id="904" name="Oval 903">
                  <a:extLst>
                    <a:ext uri="{FF2B5EF4-FFF2-40B4-BE49-F238E27FC236}">
                      <a16:creationId xmlns:a16="http://schemas.microsoft.com/office/drawing/2014/main" id="{46B547D0-5C2F-A446-8025-E7B8123E8D8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5" name="Grafik 904">
                  <a:extLst>
                    <a:ext uri="{FF2B5EF4-FFF2-40B4-BE49-F238E27FC236}">
                      <a16:creationId xmlns:a16="http://schemas.microsoft.com/office/drawing/2014/main" id="{07A9A67E-8E12-324E-A6FF-387A19543E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06" name="Gruppieren 905">
                <a:extLst>
                  <a:ext uri="{FF2B5EF4-FFF2-40B4-BE49-F238E27FC236}">
                    <a16:creationId xmlns:a16="http://schemas.microsoft.com/office/drawing/2014/main" id="{82256351-DCAA-BC43-A592-FADEF474EC12}"/>
                  </a:ext>
                </a:extLst>
              </p:cNvPr>
              <p:cNvGrpSpPr/>
              <p:nvPr/>
            </p:nvGrpSpPr>
            <p:grpSpPr>
              <a:xfrm>
                <a:off x="9368522" y="1185022"/>
                <a:ext cx="105773" cy="100965"/>
                <a:chOff x="2994338" y="2746927"/>
                <a:chExt cx="222113" cy="212017"/>
              </a:xfrm>
            </p:grpSpPr>
            <p:sp>
              <p:nvSpPr>
                <p:cNvPr id="907" name="Oval 906">
                  <a:extLst>
                    <a:ext uri="{FF2B5EF4-FFF2-40B4-BE49-F238E27FC236}">
                      <a16:creationId xmlns:a16="http://schemas.microsoft.com/office/drawing/2014/main" id="{B952503D-8407-6D46-BC97-A34C89B2237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8" name="Grafik 907">
                  <a:extLst>
                    <a:ext uri="{FF2B5EF4-FFF2-40B4-BE49-F238E27FC236}">
                      <a16:creationId xmlns:a16="http://schemas.microsoft.com/office/drawing/2014/main" id="{F935958F-6836-BD4E-B022-2864D4A3AF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09" name="Gruppieren 908">
                <a:extLst>
                  <a:ext uri="{FF2B5EF4-FFF2-40B4-BE49-F238E27FC236}">
                    <a16:creationId xmlns:a16="http://schemas.microsoft.com/office/drawing/2014/main" id="{1527C1C5-FC3E-2D46-86BD-4F8BD8F74B52}"/>
                  </a:ext>
                </a:extLst>
              </p:cNvPr>
              <p:cNvGrpSpPr/>
              <p:nvPr/>
            </p:nvGrpSpPr>
            <p:grpSpPr>
              <a:xfrm>
                <a:off x="9141037" y="1773806"/>
                <a:ext cx="105773" cy="100965"/>
                <a:chOff x="2994338" y="2746927"/>
                <a:chExt cx="222113" cy="212017"/>
              </a:xfrm>
            </p:grpSpPr>
            <p:sp>
              <p:nvSpPr>
                <p:cNvPr id="910" name="Oval 909">
                  <a:extLst>
                    <a:ext uri="{FF2B5EF4-FFF2-40B4-BE49-F238E27FC236}">
                      <a16:creationId xmlns:a16="http://schemas.microsoft.com/office/drawing/2014/main" id="{E3EFD9E6-913B-5540-B1D8-D8DFF3F3FB6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1" name="Grafik 910">
                  <a:extLst>
                    <a:ext uri="{FF2B5EF4-FFF2-40B4-BE49-F238E27FC236}">
                      <a16:creationId xmlns:a16="http://schemas.microsoft.com/office/drawing/2014/main" id="{E38CFAD0-BFEF-6748-A33B-896D991CE4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12" name="Gruppieren 911">
                <a:extLst>
                  <a:ext uri="{FF2B5EF4-FFF2-40B4-BE49-F238E27FC236}">
                    <a16:creationId xmlns:a16="http://schemas.microsoft.com/office/drawing/2014/main" id="{8138CDAF-FF87-254F-BC2F-8AE42DDA81E3}"/>
                  </a:ext>
                </a:extLst>
              </p:cNvPr>
              <p:cNvGrpSpPr/>
              <p:nvPr/>
            </p:nvGrpSpPr>
            <p:grpSpPr>
              <a:xfrm>
                <a:off x="9768377" y="6203890"/>
                <a:ext cx="222113" cy="212017"/>
                <a:chOff x="2994338" y="2746927"/>
                <a:chExt cx="222113" cy="212017"/>
              </a:xfrm>
            </p:grpSpPr>
            <p:sp>
              <p:nvSpPr>
                <p:cNvPr id="913" name="Oval 912">
                  <a:extLst>
                    <a:ext uri="{FF2B5EF4-FFF2-40B4-BE49-F238E27FC236}">
                      <a16:creationId xmlns:a16="http://schemas.microsoft.com/office/drawing/2014/main" id="{63CBFDEA-514E-0A42-9F54-F09535D9AA4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4" name="Grafik 913">
                  <a:extLst>
                    <a:ext uri="{FF2B5EF4-FFF2-40B4-BE49-F238E27FC236}">
                      <a16:creationId xmlns:a16="http://schemas.microsoft.com/office/drawing/2014/main" id="{1CF08755-50AE-144A-93E5-F13BEB5A10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15" name="Gruppieren 914">
                <a:extLst>
                  <a:ext uri="{FF2B5EF4-FFF2-40B4-BE49-F238E27FC236}">
                    <a16:creationId xmlns:a16="http://schemas.microsoft.com/office/drawing/2014/main" id="{4BCD300A-B483-424D-8CDD-BB3D179372E8}"/>
                  </a:ext>
                </a:extLst>
              </p:cNvPr>
              <p:cNvGrpSpPr/>
              <p:nvPr/>
            </p:nvGrpSpPr>
            <p:grpSpPr>
              <a:xfrm>
                <a:off x="8458051" y="6203890"/>
                <a:ext cx="222113" cy="212017"/>
                <a:chOff x="2994338" y="2746927"/>
                <a:chExt cx="222113" cy="212017"/>
              </a:xfrm>
            </p:grpSpPr>
            <p:sp>
              <p:nvSpPr>
                <p:cNvPr id="916" name="Oval 915">
                  <a:extLst>
                    <a:ext uri="{FF2B5EF4-FFF2-40B4-BE49-F238E27FC236}">
                      <a16:creationId xmlns:a16="http://schemas.microsoft.com/office/drawing/2014/main" id="{1E86D821-A22F-104B-BCB8-4CBACB555E5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7" name="Grafik 916">
                  <a:extLst>
                    <a:ext uri="{FF2B5EF4-FFF2-40B4-BE49-F238E27FC236}">
                      <a16:creationId xmlns:a16="http://schemas.microsoft.com/office/drawing/2014/main" id="{BF80034F-3134-CE48-A852-78473CB685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918" name="Oval 917">
                <a:extLst>
                  <a:ext uri="{FF2B5EF4-FFF2-40B4-BE49-F238E27FC236}">
                    <a16:creationId xmlns:a16="http://schemas.microsoft.com/office/drawing/2014/main" id="{9FD1C29B-5C5A-CF43-8B25-62CC330C6063}"/>
                  </a:ext>
                </a:extLst>
              </p:cNvPr>
              <p:cNvSpPr/>
              <p:nvPr/>
            </p:nvSpPr>
            <p:spPr>
              <a:xfrm>
                <a:off x="4625241" y="2826514"/>
                <a:ext cx="176914" cy="17691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19" name="Oval 918">
                <a:extLst>
                  <a:ext uri="{FF2B5EF4-FFF2-40B4-BE49-F238E27FC236}">
                    <a16:creationId xmlns:a16="http://schemas.microsoft.com/office/drawing/2014/main" id="{7E7D8808-D850-6943-ACCB-9EF64D34F9F1}"/>
                  </a:ext>
                </a:extLst>
              </p:cNvPr>
              <p:cNvSpPr/>
              <p:nvPr/>
            </p:nvSpPr>
            <p:spPr>
              <a:xfrm>
                <a:off x="4039959" y="3601849"/>
                <a:ext cx="99809" cy="99809"/>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0" name="Oval 919">
                <a:extLst>
                  <a:ext uri="{FF2B5EF4-FFF2-40B4-BE49-F238E27FC236}">
                    <a16:creationId xmlns:a16="http://schemas.microsoft.com/office/drawing/2014/main" id="{30C964CD-1631-2642-BBC5-7C5B86427455}"/>
                  </a:ext>
                </a:extLst>
              </p:cNvPr>
              <p:cNvSpPr/>
              <p:nvPr/>
            </p:nvSpPr>
            <p:spPr>
              <a:xfrm>
                <a:off x="3899916" y="3680108"/>
                <a:ext cx="99809" cy="99809"/>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1" name="Oval 920">
                <a:extLst>
                  <a:ext uri="{FF2B5EF4-FFF2-40B4-BE49-F238E27FC236}">
                    <a16:creationId xmlns:a16="http://schemas.microsoft.com/office/drawing/2014/main" id="{06663283-67F4-D746-A3DD-48EB425CB6C6}"/>
                  </a:ext>
                </a:extLst>
              </p:cNvPr>
              <p:cNvSpPr/>
              <p:nvPr/>
            </p:nvSpPr>
            <p:spPr>
              <a:xfrm>
                <a:off x="4023483" y="3754249"/>
                <a:ext cx="99809" cy="99809"/>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2" name="Oval 921">
                <a:extLst>
                  <a:ext uri="{FF2B5EF4-FFF2-40B4-BE49-F238E27FC236}">
                    <a16:creationId xmlns:a16="http://schemas.microsoft.com/office/drawing/2014/main" id="{D099F997-7C72-3F4D-8C12-981028C9F950}"/>
                  </a:ext>
                </a:extLst>
              </p:cNvPr>
              <p:cNvSpPr/>
              <p:nvPr/>
            </p:nvSpPr>
            <p:spPr>
              <a:xfrm>
                <a:off x="4031721" y="2234368"/>
                <a:ext cx="99809" cy="99809"/>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3" name="Oval 922">
                <a:extLst>
                  <a:ext uri="{FF2B5EF4-FFF2-40B4-BE49-F238E27FC236}">
                    <a16:creationId xmlns:a16="http://schemas.microsoft.com/office/drawing/2014/main" id="{55E1DC73-70D7-DD4C-B9AA-E7865B78B1C6}"/>
                  </a:ext>
                </a:extLst>
              </p:cNvPr>
              <p:cNvSpPr/>
              <p:nvPr/>
            </p:nvSpPr>
            <p:spPr>
              <a:xfrm>
                <a:off x="4484802" y="2094325"/>
                <a:ext cx="99809" cy="99809"/>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4" name="Oval 923">
                <a:extLst>
                  <a:ext uri="{FF2B5EF4-FFF2-40B4-BE49-F238E27FC236}">
                    <a16:creationId xmlns:a16="http://schemas.microsoft.com/office/drawing/2014/main" id="{1397E0AD-3E9D-3A43-9C32-71C8BCF790AE}"/>
                  </a:ext>
                </a:extLst>
              </p:cNvPr>
              <p:cNvSpPr/>
              <p:nvPr/>
            </p:nvSpPr>
            <p:spPr>
              <a:xfrm>
                <a:off x="6750603" y="4021000"/>
                <a:ext cx="176914" cy="17691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5" name="Oval 924">
                <a:extLst>
                  <a:ext uri="{FF2B5EF4-FFF2-40B4-BE49-F238E27FC236}">
                    <a16:creationId xmlns:a16="http://schemas.microsoft.com/office/drawing/2014/main" id="{D0469AE6-DAE5-3F40-B5CE-C17C3DF28D0B}"/>
                  </a:ext>
                </a:extLst>
              </p:cNvPr>
              <p:cNvSpPr/>
              <p:nvPr/>
            </p:nvSpPr>
            <p:spPr>
              <a:xfrm>
                <a:off x="7430225" y="4015999"/>
                <a:ext cx="176914" cy="17691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6" name="Oval 925">
                <a:extLst>
                  <a:ext uri="{FF2B5EF4-FFF2-40B4-BE49-F238E27FC236}">
                    <a16:creationId xmlns:a16="http://schemas.microsoft.com/office/drawing/2014/main" id="{844CD6AD-D8A6-8649-A998-B7F464079730}"/>
                  </a:ext>
                </a:extLst>
              </p:cNvPr>
              <p:cNvSpPr/>
              <p:nvPr/>
            </p:nvSpPr>
            <p:spPr>
              <a:xfrm>
                <a:off x="8962463" y="5606784"/>
                <a:ext cx="176914" cy="17691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7" name="Oval 926">
                <a:extLst>
                  <a:ext uri="{FF2B5EF4-FFF2-40B4-BE49-F238E27FC236}">
                    <a16:creationId xmlns:a16="http://schemas.microsoft.com/office/drawing/2014/main" id="{5B698B13-6797-AA44-BA14-F98DA05A9A3F}"/>
                  </a:ext>
                </a:extLst>
              </p:cNvPr>
              <p:cNvSpPr/>
              <p:nvPr/>
            </p:nvSpPr>
            <p:spPr>
              <a:xfrm>
                <a:off x="9222605" y="5606784"/>
                <a:ext cx="176914" cy="17691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8" name="Oval 927">
                <a:extLst>
                  <a:ext uri="{FF2B5EF4-FFF2-40B4-BE49-F238E27FC236}">
                    <a16:creationId xmlns:a16="http://schemas.microsoft.com/office/drawing/2014/main" id="{D92C5210-7C98-BB4C-97A1-E6BE31C007D2}"/>
                  </a:ext>
                </a:extLst>
              </p:cNvPr>
              <p:cNvSpPr/>
              <p:nvPr/>
            </p:nvSpPr>
            <p:spPr>
              <a:xfrm>
                <a:off x="9498897" y="5606784"/>
                <a:ext cx="176914" cy="17691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29" name="Oval 928">
                <a:extLst>
                  <a:ext uri="{FF2B5EF4-FFF2-40B4-BE49-F238E27FC236}">
                    <a16:creationId xmlns:a16="http://schemas.microsoft.com/office/drawing/2014/main" id="{ABBCDA86-9EF8-8840-8F92-B327748A63CB}"/>
                  </a:ext>
                </a:extLst>
              </p:cNvPr>
              <p:cNvSpPr/>
              <p:nvPr/>
            </p:nvSpPr>
            <p:spPr>
              <a:xfrm>
                <a:off x="5394682" y="72520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0" name="Oval 929">
                <a:extLst>
                  <a:ext uri="{FF2B5EF4-FFF2-40B4-BE49-F238E27FC236}">
                    <a16:creationId xmlns:a16="http://schemas.microsoft.com/office/drawing/2014/main" id="{6C662AFD-0CD3-854C-A952-8BD65D73DD52}"/>
                  </a:ext>
                </a:extLst>
              </p:cNvPr>
              <p:cNvSpPr/>
              <p:nvPr/>
            </p:nvSpPr>
            <p:spPr>
              <a:xfrm>
                <a:off x="4154851" y="100965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1" name="Oval 930">
                <a:extLst>
                  <a:ext uri="{FF2B5EF4-FFF2-40B4-BE49-F238E27FC236}">
                    <a16:creationId xmlns:a16="http://schemas.microsoft.com/office/drawing/2014/main" id="{191A1832-A646-7147-B112-1DABAB127E70}"/>
                  </a:ext>
                </a:extLst>
              </p:cNvPr>
              <p:cNvSpPr/>
              <p:nvPr/>
            </p:nvSpPr>
            <p:spPr>
              <a:xfrm>
                <a:off x="6420292" y="72520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2" name="Oval 931">
                <a:extLst>
                  <a:ext uri="{FF2B5EF4-FFF2-40B4-BE49-F238E27FC236}">
                    <a16:creationId xmlns:a16="http://schemas.microsoft.com/office/drawing/2014/main" id="{17C0FDA6-E6D1-E442-97D7-88876815F7E0}"/>
                  </a:ext>
                </a:extLst>
              </p:cNvPr>
              <p:cNvSpPr/>
              <p:nvPr/>
            </p:nvSpPr>
            <p:spPr>
              <a:xfrm>
                <a:off x="7359405" y="72520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3" name="Oval 932">
                <a:extLst>
                  <a:ext uri="{FF2B5EF4-FFF2-40B4-BE49-F238E27FC236}">
                    <a16:creationId xmlns:a16="http://schemas.microsoft.com/office/drawing/2014/main" id="{A57D6F34-D70B-AF47-B920-B4E0300FB49C}"/>
                  </a:ext>
                </a:extLst>
              </p:cNvPr>
              <p:cNvSpPr/>
              <p:nvPr/>
            </p:nvSpPr>
            <p:spPr>
              <a:xfrm>
                <a:off x="6929382" y="160790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4" name="Oval 933">
                <a:extLst>
                  <a:ext uri="{FF2B5EF4-FFF2-40B4-BE49-F238E27FC236}">
                    <a16:creationId xmlns:a16="http://schemas.microsoft.com/office/drawing/2014/main" id="{58FDF6FE-5FCF-324A-BD9C-940CDC40A5F5}"/>
                  </a:ext>
                </a:extLst>
              </p:cNvPr>
              <p:cNvSpPr/>
              <p:nvPr/>
            </p:nvSpPr>
            <p:spPr>
              <a:xfrm>
                <a:off x="8522322" y="1088978"/>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5" name="Oval 934">
                <a:extLst>
                  <a:ext uri="{FF2B5EF4-FFF2-40B4-BE49-F238E27FC236}">
                    <a16:creationId xmlns:a16="http://schemas.microsoft.com/office/drawing/2014/main" id="{74803D0C-82B1-6740-83C6-1E7D83EC1129}"/>
                  </a:ext>
                </a:extLst>
              </p:cNvPr>
              <p:cNvSpPr/>
              <p:nvPr/>
            </p:nvSpPr>
            <p:spPr>
              <a:xfrm>
                <a:off x="8522322" y="722394"/>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6" name="Oval 935">
                <a:extLst>
                  <a:ext uri="{FF2B5EF4-FFF2-40B4-BE49-F238E27FC236}">
                    <a16:creationId xmlns:a16="http://schemas.microsoft.com/office/drawing/2014/main" id="{E733990A-049D-DC45-83F1-DDEC52365F9E}"/>
                  </a:ext>
                </a:extLst>
              </p:cNvPr>
              <p:cNvSpPr/>
              <p:nvPr/>
            </p:nvSpPr>
            <p:spPr>
              <a:xfrm>
                <a:off x="9403771" y="1088978"/>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7" name="Oval 936">
                <a:extLst>
                  <a:ext uri="{FF2B5EF4-FFF2-40B4-BE49-F238E27FC236}">
                    <a16:creationId xmlns:a16="http://schemas.microsoft.com/office/drawing/2014/main" id="{4CB6AA33-368E-1746-A195-EB5B02C46F89}"/>
                  </a:ext>
                </a:extLst>
              </p:cNvPr>
              <p:cNvSpPr/>
              <p:nvPr/>
            </p:nvSpPr>
            <p:spPr>
              <a:xfrm>
                <a:off x="9403771" y="722394"/>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8" name="Oval 937">
                <a:extLst>
                  <a:ext uri="{FF2B5EF4-FFF2-40B4-BE49-F238E27FC236}">
                    <a16:creationId xmlns:a16="http://schemas.microsoft.com/office/drawing/2014/main" id="{586EF3FB-04EC-3042-9527-C0622049E86B}"/>
                  </a:ext>
                </a:extLst>
              </p:cNvPr>
              <p:cNvSpPr/>
              <p:nvPr/>
            </p:nvSpPr>
            <p:spPr>
              <a:xfrm>
                <a:off x="9078376" y="1612081"/>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39" name="Oval 938">
                <a:extLst>
                  <a:ext uri="{FF2B5EF4-FFF2-40B4-BE49-F238E27FC236}">
                    <a16:creationId xmlns:a16="http://schemas.microsoft.com/office/drawing/2014/main" id="{07FE43C3-5141-414F-A9D6-366DC319AB2E}"/>
                  </a:ext>
                </a:extLst>
              </p:cNvPr>
              <p:cNvSpPr/>
              <p:nvPr/>
            </p:nvSpPr>
            <p:spPr>
              <a:xfrm>
                <a:off x="4852771" y="470232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0" name="Oval 939">
                <a:extLst>
                  <a:ext uri="{FF2B5EF4-FFF2-40B4-BE49-F238E27FC236}">
                    <a16:creationId xmlns:a16="http://schemas.microsoft.com/office/drawing/2014/main" id="{88776639-96CB-3446-8404-BF48E00A685B}"/>
                  </a:ext>
                </a:extLst>
              </p:cNvPr>
              <p:cNvSpPr/>
              <p:nvPr/>
            </p:nvSpPr>
            <p:spPr>
              <a:xfrm>
                <a:off x="9309550"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1" name="Oval 940">
                <a:extLst>
                  <a:ext uri="{FF2B5EF4-FFF2-40B4-BE49-F238E27FC236}">
                    <a16:creationId xmlns:a16="http://schemas.microsoft.com/office/drawing/2014/main" id="{76A81979-9B87-4A48-B6E5-E8CDEB54A399}"/>
                  </a:ext>
                </a:extLst>
              </p:cNvPr>
              <p:cNvSpPr/>
              <p:nvPr/>
            </p:nvSpPr>
            <p:spPr>
              <a:xfrm>
                <a:off x="8834303"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2" name="Oval 941">
                <a:extLst>
                  <a:ext uri="{FF2B5EF4-FFF2-40B4-BE49-F238E27FC236}">
                    <a16:creationId xmlns:a16="http://schemas.microsoft.com/office/drawing/2014/main" id="{FFA62538-CF6D-274E-A709-B465F28276B9}"/>
                  </a:ext>
                </a:extLst>
              </p:cNvPr>
              <p:cNvSpPr/>
              <p:nvPr/>
            </p:nvSpPr>
            <p:spPr>
              <a:xfrm>
                <a:off x="8389135"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3" name="Oval 942">
                <a:extLst>
                  <a:ext uri="{FF2B5EF4-FFF2-40B4-BE49-F238E27FC236}">
                    <a16:creationId xmlns:a16="http://schemas.microsoft.com/office/drawing/2014/main" id="{FBF56BAE-0C19-EA47-9EAF-9ED947D7EE28}"/>
                  </a:ext>
                </a:extLst>
              </p:cNvPr>
              <p:cNvSpPr/>
              <p:nvPr/>
            </p:nvSpPr>
            <p:spPr>
              <a:xfrm>
                <a:off x="7962013"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4" name="Oval 943">
                <a:extLst>
                  <a:ext uri="{FF2B5EF4-FFF2-40B4-BE49-F238E27FC236}">
                    <a16:creationId xmlns:a16="http://schemas.microsoft.com/office/drawing/2014/main" id="{30BDE6B7-064D-5C4B-B90E-C94D20F9AA69}"/>
                  </a:ext>
                </a:extLst>
              </p:cNvPr>
              <p:cNvSpPr/>
              <p:nvPr/>
            </p:nvSpPr>
            <p:spPr>
              <a:xfrm>
                <a:off x="7486766"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5" name="Oval 944">
                <a:extLst>
                  <a:ext uri="{FF2B5EF4-FFF2-40B4-BE49-F238E27FC236}">
                    <a16:creationId xmlns:a16="http://schemas.microsoft.com/office/drawing/2014/main" id="{E5CB0814-0C75-1344-861D-0F5C88279A74}"/>
                  </a:ext>
                </a:extLst>
              </p:cNvPr>
              <p:cNvSpPr/>
              <p:nvPr/>
            </p:nvSpPr>
            <p:spPr>
              <a:xfrm>
                <a:off x="7041598"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6" name="Oval 945">
                <a:extLst>
                  <a:ext uri="{FF2B5EF4-FFF2-40B4-BE49-F238E27FC236}">
                    <a16:creationId xmlns:a16="http://schemas.microsoft.com/office/drawing/2014/main" id="{4794C7C6-1233-9D4B-9D82-3C4C7A42726A}"/>
                  </a:ext>
                </a:extLst>
              </p:cNvPr>
              <p:cNvSpPr/>
              <p:nvPr/>
            </p:nvSpPr>
            <p:spPr>
              <a:xfrm>
                <a:off x="6602444"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7" name="Oval 946">
                <a:extLst>
                  <a:ext uri="{FF2B5EF4-FFF2-40B4-BE49-F238E27FC236}">
                    <a16:creationId xmlns:a16="http://schemas.microsoft.com/office/drawing/2014/main" id="{065DEC75-5A1A-CF4C-BDF2-6BD6EF15DCE6}"/>
                  </a:ext>
                </a:extLst>
              </p:cNvPr>
              <p:cNvSpPr/>
              <p:nvPr/>
            </p:nvSpPr>
            <p:spPr>
              <a:xfrm>
                <a:off x="6127197"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8" name="Oval 947">
                <a:extLst>
                  <a:ext uri="{FF2B5EF4-FFF2-40B4-BE49-F238E27FC236}">
                    <a16:creationId xmlns:a16="http://schemas.microsoft.com/office/drawing/2014/main" id="{82972886-4EC7-8843-AFA3-BE9D85FCFBDD}"/>
                  </a:ext>
                </a:extLst>
              </p:cNvPr>
              <p:cNvSpPr/>
              <p:nvPr/>
            </p:nvSpPr>
            <p:spPr>
              <a:xfrm>
                <a:off x="5682029" y="4672246"/>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9" name="Oval 948">
                <a:extLst>
                  <a:ext uri="{FF2B5EF4-FFF2-40B4-BE49-F238E27FC236}">
                    <a16:creationId xmlns:a16="http://schemas.microsoft.com/office/drawing/2014/main" id="{1D3A8125-8048-2241-B991-CFF7892AF1E4}"/>
                  </a:ext>
                </a:extLst>
              </p:cNvPr>
              <p:cNvSpPr/>
              <p:nvPr/>
            </p:nvSpPr>
            <p:spPr>
              <a:xfrm>
                <a:off x="6121181" y="510353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0" name="Oval 949">
                <a:extLst>
                  <a:ext uri="{FF2B5EF4-FFF2-40B4-BE49-F238E27FC236}">
                    <a16:creationId xmlns:a16="http://schemas.microsoft.com/office/drawing/2014/main" id="{20989E8D-93D0-D647-B1BD-BB829A5E4756}"/>
                  </a:ext>
                </a:extLst>
              </p:cNvPr>
              <p:cNvSpPr/>
              <p:nvPr/>
            </p:nvSpPr>
            <p:spPr>
              <a:xfrm>
                <a:off x="5645934" y="510353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1" name="Oval 950">
                <a:extLst>
                  <a:ext uri="{FF2B5EF4-FFF2-40B4-BE49-F238E27FC236}">
                    <a16:creationId xmlns:a16="http://schemas.microsoft.com/office/drawing/2014/main" id="{6F3F49C6-0377-9C41-86AE-351B175DCF9F}"/>
                  </a:ext>
                </a:extLst>
              </p:cNvPr>
              <p:cNvSpPr/>
              <p:nvPr/>
            </p:nvSpPr>
            <p:spPr>
              <a:xfrm>
                <a:off x="7962013" y="509150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2" name="Oval 951">
                <a:extLst>
                  <a:ext uri="{FF2B5EF4-FFF2-40B4-BE49-F238E27FC236}">
                    <a16:creationId xmlns:a16="http://schemas.microsoft.com/office/drawing/2014/main" id="{20C4C592-6DBA-C040-942B-0A46C2EAA29F}"/>
                  </a:ext>
                </a:extLst>
              </p:cNvPr>
              <p:cNvSpPr/>
              <p:nvPr/>
            </p:nvSpPr>
            <p:spPr>
              <a:xfrm>
                <a:off x="7498797" y="111691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3" name="Oval 952">
                <a:extLst>
                  <a:ext uri="{FF2B5EF4-FFF2-40B4-BE49-F238E27FC236}">
                    <a16:creationId xmlns:a16="http://schemas.microsoft.com/office/drawing/2014/main" id="{EADAD58F-8401-5A47-BAAB-39C505EC10D3}"/>
                  </a:ext>
                </a:extLst>
              </p:cNvPr>
              <p:cNvSpPr/>
              <p:nvPr/>
            </p:nvSpPr>
            <p:spPr>
              <a:xfrm>
                <a:off x="6578382" y="111691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4" name="Oval 953">
                <a:extLst>
                  <a:ext uri="{FF2B5EF4-FFF2-40B4-BE49-F238E27FC236}">
                    <a16:creationId xmlns:a16="http://schemas.microsoft.com/office/drawing/2014/main" id="{3DA99552-3208-2E4D-9F63-E0100683DE45}"/>
                  </a:ext>
                </a:extLst>
              </p:cNvPr>
              <p:cNvSpPr/>
              <p:nvPr/>
            </p:nvSpPr>
            <p:spPr>
              <a:xfrm>
                <a:off x="6139228" y="111691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5" name="Oval 954">
                <a:extLst>
                  <a:ext uri="{FF2B5EF4-FFF2-40B4-BE49-F238E27FC236}">
                    <a16:creationId xmlns:a16="http://schemas.microsoft.com/office/drawing/2014/main" id="{3A0B9B45-BBD2-D046-8D1D-BD245C9C2AE7}"/>
                  </a:ext>
                </a:extLst>
              </p:cNvPr>
              <p:cNvSpPr/>
              <p:nvPr/>
            </p:nvSpPr>
            <p:spPr>
              <a:xfrm>
                <a:off x="5663981" y="111691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6" name="Oval 955">
                <a:extLst>
                  <a:ext uri="{FF2B5EF4-FFF2-40B4-BE49-F238E27FC236}">
                    <a16:creationId xmlns:a16="http://schemas.microsoft.com/office/drawing/2014/main" id="{66C069E0-89C8-3A4B-AE28-3F492FBC74CE}"/>
                  </a:ext>
                </a:extLst>
              </p:cNvPr>
              <p:cNvSpPr/>
              <p:nvPr/>
            </p:nvSpPr>
            <p:spPr>
              <a:xfrm>
                <a:off x="5218813" y="111691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7" name="Oval 956">
                <a:extLst>
                  <a:ext uri="{FF2B5EF4-FFF2-40B4-BE49-F238E27FC236}">
                    <a16:creationId xmlns:a16="http://schemas.microsoft.com/office/drawing/2014/main" id="{7521FBF6-F1ED-6B41-BC20-D49690CF0705}"/>
                  </a:ext>
                </a:extLst>
              </p:cNvPr>
              <p:cNvSpPr/>
              <p:nvPr/>
            </p:nvSpPr>
            <p:spPr>
              <a:xfrm>
                <a:off x="8581640" y="22960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8" name="Oval 957">
                <a:extLst>
                  <a:ext uri="{FF2B5EF4-FFF2-40B4-BE49-F238E27FC236}">
                    <a16:creationId xmlns:a16="http://schemas.microsoft.com/office/drawing/2014/main" id="{A8376449-5BB1-174C-AE93-1DEEA7A90084}"/>
                  </a:ext>
                </a:extLst>
              </p:cNvPr>
              <p:cNvSpPr/>
              <p:nvPr/>
            </p:nvSpPr>
            <p:spPr>
              <a:xfrm>
                <a:off x="8136472" y="22960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59" name="Oval 958">
                <a:extLst>
                  <a:ext uri="{FF2B5EF4-FFF2-40B4-BE49-F238E27FC236}">
                    <a16:creationId xmlns:a16="http://schemas.microsoft.com/office/drawing/2014/main" id="{890BC9DE-62A2-FD47-98B8-C3DC58E719B1}"/>
                  </a:ext>
                </a:extLst>
              </p:cNvPr>
              <p:cNvSpPr/>
              <p:nvPr/>
            </p:nvSpPr>
            <p:spPr>
              <a:xfrm>
                <a:off x="7709350" y="22960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0" name="Oval 959">
                <a:extLst>
                  <a:ext uri="{FF2B5EF4-FFF2-40B4-BE49-F238E27FC236}">
                    <a16:creationId xmlns:a16="http://schemas.microsoft.com/office/drawing/2014/main" id="{C17D8766-19EA-FF42-91E0-A44274D5864F}"/>
                  </a:ext>
                </a:extLst>
              </p:cNvPr>
              <p:cNvSpPr/>
              <p:nvPr/>
            </p:nvSpPr>
            <p:spPr>
              <a:xfrm>
                <a:off x="7234103" y="22960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1" name="Oval 960">
                <a:extLst>
                  <a:ext uri="{FF2B5EF4-FFF2-40B4-BE49-F238E27FC236}">
                    <a16:creationId xmlns:a16="http://schemas.microsoft.com/office/drawing/2014/main" id="{DD47B822-6B4B-BD43-B39F-03633BC07364}"/>
                  </a:ext>
                </a:extLst>
              </p:cNvPr>
              <p:cNvSpPr/>
              <p:nvPr/>
            </p:nvSpPr>
            <p:spPr>
              <a:xfrm>
                <a:off x="6788935" y="22960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2" name="Oval 961">
                <a:extLst>
                  <a:ext uri="{FF2B5EF4-FFF2-40B4-BE49-F238E27FC236}">
                    <a16:creationId xmlns:a16="http://schemas.microsoft.com/office/drawing/2014/main" id="{A9B673E6-82EB-EA4F-B4BB-039CC45AD089}"/>
                  </a:ext>
                </a:extLst>
              </p:cNvPr>
              <p:cNvSpPr/>
              <p:nvPr/>
            </p:nvSpPr>
            <p:spPr>
              <a:xfrm>
                <a:off x="6349781" y="22960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3" name="Oval 962">
                <a:extLst>
                  <a:ext uri="{FF2B5EF4-FFF2-40B4-BE49-F238E27FC236}">
                    <a16:creationId xmlns:a16="http://schemas.microsoft.com/office/drawing/2014/main" id="{22832616-5C98-1844-BB20-6A3743C9F40F}"/>
                  </a:ext>
                </a:extLst>
              </p:cNvPr>
              <p:cNvSpPr/>
              <p:nvPr/>
            </p:nvSpPr>
            <p:spPr>
              <a:xfrm>
                <a:off x="5874534" y="22960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64" name="Oval 963">
                <a:extLst>
                  <a:ext uri="{FF2B5EF4-FFF2-40B4-BE49-F238E27FC236}">
                    <a16:creationId xmlns:a16="http://schemas.microsoft.com/office/drawing/2014/main" id="{9043FB30-C137-B645-9DC3-1B925A9AD073}"/>
                  </a:ext>
                </a:extLst>
              </p:cNvPr>
              <p:cNvSpPr/>
              <p:nvPr/>
            </p:nvSpPr>
            <p:spPr>
              <a:xfrm>
                <a:off x="5429366" y="22960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93" name="Gerade Verbindung 992">
                <a:extLst>
                  <a:ext uri="{FF2B5EF4-FFF2-40B4-BE49-F238E27FC236}">
                    <a16:creationId xmlns:a16="http://schemas.microsoft.com/office/drawing/2014/main" id="{F2CCE323-298C-CD49-8652-D6791FCA494C}"/>
                  </a:ext>
                </a:extLst>
              </p:cNvPr>
              <p:cNvCxnSpPr>
                <a:cxnSpLocks/>
              </p:cNvCxnSpPr>
              <p:nvPr/>
            </p:nvCxnSpPr>
            <p:spPr>
              <a:xfrm>
                <a:off x="5317915" y="4573571"/>
                <a:ext cx="0" cy="367706"/>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994" name="Gerade Verbindung 993">
                <a:extLst>
                  <a:ext uri="{FF2B5EF4-FFF2-40B4-BE49-F238E27FC236}">
                    <a16:creationId xmlns:a16="http://schemas.microsoft.com/office/drawing/2014/main" id="{8968F558-3A82-114A-82F0-E47E047C8755}"/>
                  </a:ext>
                </a:extLst>
              </p:cNvPr>
              <p:cNvCxnSpPr>
                <a:cxnSpLocks/>
              </p:cNvCxnSpPr>
              <p:nvPr/>
            </p:nvCxnSpPr>
            <p:spPr>
              <a:xfrm>
                <a:off x="5321421" y="4941168"/>
                <a:ext cx="3104135"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995" name="Gerade Verbindung 994">
                <a:extLst>
                  <a:ext uri="{FF2B5EF4-FFF2-40B4-BE49-F238E27FC236}">
                    <a16:creationId xmlns:a16="http://schemas.microsoft.com/office/drawing/2014/main" id="{121580CD-B4B4-494B-B0A2-C46271B195AC}"/>
                  </a:ext>
                </a:extLst>
              </p:cNvPr>
              <p:cNvCxnSpPr>
                <a:cxnSpLocks/>
              </p:cNvCxnSpPr>
              <p:nvPr/>
            </p:nvCxnSpPr>
            <p:spPr>
              <a:xfrm>
                <a:off x="5986129" y="4954571"/>
                <a:ext cx="0" cy="147262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sp>
            <p:nvSpPr>
              <p:cNvPr id="996" name="Rechteck 995">
                <a:extLst>
                  <a:ext uri="{FF2B5EF4-FFF2-40B4-BE49-F238E27FC236}">
                    <a16:creationId xmlns:a16="http://schemas.microsoft.com/office/drawing/2014/main" id="{E2AB0F91-F4B9-4345-A570-E5F06B1B9F8C}"/>
                  </a:ext>
                </a:extLst>
              </p:cNvPr>
              <p:cNvSpPr/>
              <p:nvPr/>
            </p:nvSpPr>
            <p:spPr>
              <a:xfrm>
                <a:off x="3442322" y="4593581"/>
                <a:ext cx="1833110" cy="53613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7" name="Rechteck 996">
                <a:extLst>
                  <a:ext uri="{FF2B5EF4-FFF2-40B4-BE49-F238E27FC236}">
                    <a16:creationId xmlns:a16="http://schemas.microsoft.com/office/drawing/2014/main" id="{E16CAF95-9406-C743-ABD4-40678943704C}"/>
                  </a:ext>
                </a:extLst>
              </p:cNvPr>
              <p:cNvSpPr/>
              <p:nvPr/>
            </p:nvSpPr>
            <p:spPr>
              <a:xfrm>
                <a:off x="4393850" y="4953352"/>
                <a:ext cx="300554" cy="132193"/>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98" name="Gruppieren 997">
                <a:extLst>
                  <a:ext uri="{FF2B5EF4-FFF2-40B4-BE49-F238E27FC236}">
                    <a16:creationId xmlns:a16="http://schemas.microsoft.com/office/drawing/2014/main" id="{08559CE1-12D6-1A42-9C0E-1B235C524B88}"/>
                  </a:ext>
                </a:extLst>
              </p:cNvPr>
              <p:cNvGrpSpPr/>
              <p:nvPr/>
            </p:nvGrpSpPr>
            <p:grpSpPr>
              <a:xfrm>
                <a:off x="3554077" y="4562525"/>
                <a:ext cx="398371" cy="359909"/>
                <a:chOff x="5198120" y="739600"/>
                <a:chExt cx="398371" cy="359909"/>
              </a:xfrm>
            </p:grpSpPr>
            <p:pic>
              <p:nvPicPr>
                <p:cNvPr id="999" name="Grafik 998">
                  <a:extLst>
                    <a:ext uri="{FF2B5EF4-FFF2-40B4-BE49-F238E27FC236}">
                      <a16:creationId xmlns:a16="http://schemas.microsoft.com/office/drawing/2014/main" id="{5DD7E27E-C6F3-6347-8032-B5BD45155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00" name="Gruppieren 999">
                  <a:extLst>
                    <a:ext uri="{FF2B5EF4-FFF2-40B4-BE49-F238E27FC236}">
                      <a16:creationId xmlns:a16="http://schemas.microsoft.com/office/drawing/2014/main" id="{53546479-EA5F-F949-B7D3-9F9EA5079CA6}"/>
                    </a:ext>
                  </a:extLst>
                </p:cNvPr>
                <p:cNvGrpSpPr/>
                <p:nvPr/>
              </p:nvGrpSpPr>
              <p:grpSpPr>
                <a:xfrm>
                  <a:off x="5406148" y="739600"/>
                  <a:ext cx="190343" cy="359909"/>
                  <a:chOff x="5406108" y="1129551"/>
                  <a:chExt cx="190343" cy="359909"/>
                </a:xfrm>
              </p:grpSpPr>
              <p:sp>
                <p:nvSpPr>
                  <p:cNvPr id="1001" name="Rechteck 1000">
                    <a:extLst>
                      <a:ext uri="{FF2B5EF4-FFF2-40B4-BE49-F238E27FC236}">
                        <a16:creationId xmlns:a16="http://schemas.microsoft.com/office/drawing/2014/main" id="{5255E36E-7EA3-9347-A965-9DB2C4C3A0A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2" name="Grafik 1001">
                    <a:extLst>
                      <a:ext uri="{FF2B5EF4-FFF2-40B4-BE49-F238E27FC236}">
                        <a16:creationId xmlns:a16="http://schemas.microsoft.com/office/drawing/2014/main" id="{3556A69E-583D-1D47-AE9D-87879E6A90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03" name="Gruppieren 1002">
                <a:extLst>
                  <a:ext uri="{FF2B5EF4-FFF2-40B4-BE49-F238E27FC236}">
                    <a16:creationId xmlns:a16="http://schemas.microsoft.com/office/drawing/2014/main" id="{3575ED1A-69EA-6B47-B95F-F4D733C4D768}"/>
                  </a:ext>
                </a:extLst>
              </p:cNvPr>
              <p:cNvGrpSpPr/>
              <p:nvPr/>
            </p:nvGrpSpPr>
            <p:grpSpPr>
              <a:xfrm rot="10800000">
                <a:off x="3959899" y="4777595"/>
                <a:ext cx="398371" cy="359909"/>
                <a:chOff x="5198120" y="739600"/>
                <a:chExt cx="398371" cy="359909"/>
              </a:xfrm>
            </p:grpSpPr>
            <p:pic>
              <p:nvPicPr>
                <p:cNvPr id="1004" name="Grafik 1003">
                  <a:extLst>
                    <a:ext uri="{FF2B5EF4-FFF2-40B4-BE49-F238E27FC236}">
                      <a16:creationId xmlns:a16="http://schemas.microsoft.com/office/drawing/2014/main" id="{965FD66A-3D29-224F-9438-9C91AB9F4E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05" name="Gruppieren 1004">
                  <a:extLst>
                    <a:ext uri="{FF2B5EF4-FFF2-40B4-BE49-F238E27FC236}">
                      <a16:creationId xmlns:a16="http://schemas.microsoft.com/office/drawing/2014/main" id="{B159F538-EC60-E44D-B893-25DBC2049F14}"/>
                    </a:ext>
                  </a:extLst>
                </p:cNvPr>
                <p:cNvGrpSpPr/>
                <p:nvPr/>
              </p:nvGrpSpPr>
              <p:grpSpPr>
                <a:xfrm>
                  <a:off x="5406148" y="739600"/>
                  <a:ext cx="190343" cy="359909"/>
                  <a:chOff x="5406108" y="1129551"/>
                  <a:chExt cx="190343" cy="359909"/>
                </a:xfrm>
              </p:grpSpPr>
              <p:sp>
                <p:nvSpPr>
                  <p:cNvPr id="1006" name="Rechteck 1005">
                    <a:extLst>
                      <a:ext uri="{FF2B5EF4-FFF2-40B4-BE49-F238E27FC236}">
                        <a16:creationId xmlns:a16="http://schemas.microsoft.com/office/drawing/2014/main" id="{000DAC50-84BF-1741-91A0-1FC3BF43FA0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7" name="Grafik 1006">
                    <a:extLst>
                      <a:ext uri="{FF2B5EF4-FFF2-40B4-BE49-F238E27FC236}">
                        <a16:creationId xmlns:a16="http://schemas.microsoft.com/office/drawing/2014/main" id="{F4A701E2-39ED-9040-AA6D-3469409F63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08" name="Gruppieren 1007">
                <a:extLst>
                  <a:ext uri="{FF2B5EF4-FFF2-40B4-BE49-F238E27FC236}">
                    <a16:creationId xmlns:a16="http://schemas.microsoft.com/office/drawing/2014/main" id="{37E24B99-9B12-194E-9BCA-70255A4EB575}"/>
                  </a:ext>
                </a:extLst>
              </p:cNvPr>
              <p:cNvGrpSpPr/>
              <p:nvPr/>
            </p:nvGrpSpPr>
            <p:grpSpPr>
              <a:xfrm rot="16200000">
                <a:off x="3571168" y="4955655"/>
                <a:ext cx="398371" cy="359909"/>
                <a:chOff x="5198120" y="739600"/>
                <a:chExt cx="398371" cy="359909"/>
              </a:xfrm>
            </p:grpSpPr>
            <p:pic>
              <p:nvPicPr>
                <p:cNvPr id="1009" name="Grafik 1008">
                  <a:extLst>
                    <a:ext uri="{FF2B5EF4-FFF2-40B4-BE49-F238E27FC236}">
                      <a16:creationId xmlns:a16="http://schemas.microsoft.com/office/drawing/2014/main" id="{73DFDBB6-D888-9147-8BCC-7538669413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10" name="Gruppieren 1009">
                  <a:extLst>
                    <a:ext uri="{FF2B5EF4-FFF2-40B4-BE49-F238E27FC236}">
                      <a16:creationId xmlns:a16="http://schemas.microsoft.com/office/drawing/2014/main" id="{9EC98074-A15E-854A-8FFE-ED757A2EF2AA}"/>
                    </a:ext>
                  </a:extLst>
                </p:cNvPr>
                <p:cNvGrpSpPr/>
                <p:nvPr/>
              </p:nvGrpSpPr>
              <p:grpSpPr>
                <a:xfrm>
                  <a:off x="5406148" y="739600"/>
                  <a:ext cx="190343" cy="359909"/>
                  <a:chOff x="5406108" y="1129551"/>
                  <a:chExt cx="190343" cy="359909"/>
                </a:xfrm>
              </p:grpSpPr>
              <p:sp>
                <p:nvSpPr>
                  <p:cNvPr id="1011" name="Rechteck 1010">
                    <a:extLst>
                      <a:ext uri="{FF2B5EF4-FFF2-40B4-BE49-F238E27FC236}">
                        <a16:creationId xmlns:a16="http://schemas.microsoft.com/office/drawing/2014/main" id="{5BCF5012-DEFA-744A-A19D-42997EB4453F}"/>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2" name="Grafik 1011">
                    <a:extLst>
                      <a:ext uri="{FF2B5EF4-FFF2-40B4-BE49-F238E27FC236}">
                        <a16:creationId xmlns:a16="http://schemas.microsoft.com/office/drawing/2014/main" id="{91BFEDA4-E4D1-7D43-B49E-4696BD4EFA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13" name="Gruppieren 1012">
                <a:extLst>
                  <a:ext uri="{FF2B5EF4-FFF2-40B4-BE49-F238E27FC236}">
                    <a16:creationId xmlns:a16="http://schemas.microsoft.com/office/drawing/2014/main" id="{29453259-C58E-804F-9FB0-4441A3281FD8}"/>
                  </a:ext>
                </a:extLst>
              </p:cNvPr>
              <p:cNvGrpSpPr/>
              <p:nvPr/>
            </p:nvGrpSpPr>
            <p:grpSpPr>
              <a:xfrm>
                <a:off x="4336086" y="4572694"/>
                <a:ext cx="222113" cy="212017"/>
                <a:chOff x="2994338" y="2746927"/>
                <a:chExt cx="222113" cy="212017"/>
              </a:xfrm>
            </p:grpSpPr>
            <p:sp>
              <p:nvSpPr>
                <p:cNvPr id="1014" name="Oval 1013">
                  <a:extLst>
                    <a:ext uri="{FF2B5EF4-FFF2-40B4-BE49-F238E27FC236}">
                      <a16:creationId xmlns:a16="http://schemas.microsoft.com/office/drawing/2014/main" id="{74DD0BA8-BE31-3E41-8FDD-00BD6B41A30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5" name="Grafik 1014">
                  <a:extLst>
                    <a:ext uri="{FF2B5EF4-FFF2-40B4-BE49-F238E27FC236}">
                      <a16:creationId xmlns:a16="http://schemas.microsoft.com/office/drawing/2014/main" id="{9E29854B-0013-4649-A5ED-FF871C974F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1016" name="Oval 1015">
                <a:extLst>
                  <a:ext uri="{FF2B5EF4-FFF2-40B4-BE49-F238E27FC236}">
                    <a16:creationId xmlns:a16="http://schemas.microsoft.com/office/drawing/2014/main" id="{2379A320-20B2-FF44-8C28-6B52D29D98AB}"/>
                  </a:ext>
                </a:extLst>
              </p:cNvPr>
              <p:cNvSpPr/>
              <p:nvPr/>
            </p:nvSpPr>
            <p:spPr>
              <a:xfrm>
                <a:off x="4339120" y="510353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7" name="Oval 1016">
                <a:extLst>
                  <a:ext uri="{FF2B5EF4-FFF2-40B4-BE49-F238E27FC236}">
                    <a16:creationId xmlns:a16="http://schemas.microsoft.com/office/drawing/2014/main" id="{7C9A4929-57B9-2743-B812-EA6253FDCA0C}"/>
                  </a:ext>
                </a:extLst>
              </p:cNvPr>
              <p:cNvSpPr/>
              <p:nvPr/>
            </p:nvSpPr>
            <p:spPr>
              <a:xfrm>
                <a:off x="3898984" y="4875022"/>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18" name="Oval 1017">
                <a:extLst>
                  <a:ext uri="{FF2B5EF4-FFF2-40B4-BE49-F238E27FC236}">
                    <a16:creationId xmlns:a16="http://schemas.microsoft.com/office/drawing/2014/main" id="{CFD0B5AC-C704-BA48-946C-7F90CB1F3080}"/>
                  </a:ext>
                </a:extLst>
              </p:cNvPr>
              <p:cNvSpPr/>
              <p:nvPr/>
            </p:nvSpPr>
            <p:spPr>
              <a:xfrm>
                <a:off x="5200766" y="510353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9" name="Grafik 1018">
                <a:extLst>
                  <a:ext uri="{FF2B5EF4-FFF2-40B4-BE49-F238E27FC236}">
                    <a16:creationId xmlns:a16="http://schemas.microsoft.com/office/drawing/2014/main" id="{5B85177E-FB89-3841-BE67-7F23627DFE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4818592" y="4599140"/>
                <a:ext cx="482863" cy="463803"/>
              </a:xfrm>
              <a:prstGeom prst="rect">
                <a:avLst/>
              </a:prstGeom>
            </p:spPr>
          </p:pic>
          <p:sp>
            <p:nvSpPr>
              <p:cNvPr id="1020" name="Oval 1019">
                <a:extLst>
                  <a:ext uri="{FF2B5EF4-FFF2-40B4-BE49-F238E27FC236}">
                    <a16:creationId xmlns:a16="http://schemas.microsoft.com/office/drawing/2014/main" id="{322C802D-C3D5-9643-843B-315ED28AD1CB}"/>
                  </a:ext>
                </a:extLst>
              </p:cNvPr>
              <p:cNvSpPr/>
              <p:nvPr/>
            </p:nvSpPr>
            <p:spPr>
              <a:xfrm>
                <a:off x="4807651" y="4888071"/>
                <a:ext cx="202703" cy="147326"/>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1" name="Grafik 1020">
                <a:extLst>
                  <a:ext uri="{FF2B5EF4-FFF2-40B4-BE49-F238E27FC236}">
                    <a16:creationId xmlns:a16="http://schemas.microsoft.com/office/drawing/2014/main" id="{4D23C833-DE33-EF4A-85A4-2D5BD4CE34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500000">
                <a:off x="4569883" y="4763857"/>
                <a:ext cx="195513" cy="230426"/>
              </a:xfrm>
              <a:prstGeom prst="rect">
                <a:avLst/>
              </a:prstGeom>
            </p:spPr>
          </p:pic>
          <p:pic>
            <p:nvPicPr>
              <p:cNvPr id="1022" name="Grafik 1021">
                <a:extLst>
                  <a:ext uri="{FF2B5EF4-FFF2-40B4-BE49-F238E27FC236}">
                    <a16:creationId xmlns:a16="http://schemas.microsoft.com/office/drawing/2014/main" id="{64823C94-063A-B841-9267-847BA83A056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900000">
                <a:off x="4619231" y="5023616"/>
                <a:ext cx="195513" cy="230426"/>
              </a:xfrm>
              <a:prstGeom prst="rect">
                <a:avLst/>
              </a:prstGeom>
            </p:spPr>
          </p:pic>
          <p:sp>
            <p:nvSpPr>
              <p:cNvPr id="1023" name="Oval 1022">
                <a:extLst>
                  <a:ext uri="{FF2B5EF4-FFF2-40B4-BE49-F238E27FC236}">
                    <a16:creationId xmlns:a16="http://schemas.microsoft.com/office/drawing/2014/main" id="{6DCD3C6F-084A-004D-9F49-9DAA2593D997}"/>
                  </a:ext>
                </a:extLst>
              </p:cNvPr>
              <p:cNvSpPr/>
              <p:nvPr/>
            </p:nvSpPr>
            <p:spPr>
              <a:xfrm>
                <a:off x="4749581" y="510353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24" name="Rechteck 1023">
                <a:extLst>
                  <a:ext uri="{FF2B5EF4-FFF2-40B4-BE49-F238E27FC236}">
                    <a16:creationId xmlns:a16="http://schemas.microsoft.com/office/drawing/2014/main" id="{83861186-E088-6E4D-BD5F-382F456B1D45}"/>
                  </a:ext>
                </a:extLst>
              </p:cNvPr>
              <p:cNvSpPr/>
              <p:nvPr/>
            </p:nvSpPr>
            <p:spPr>
              <a:xfrm>
                <a:off x="7836123" y="3854058"/>
                <a:ext cx="535795" cy="695546"/>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5" name="Textfeld 1024">
                <a:extLst>
                  <a:ext uri="{FF2B5EF4-FFF2-40B4-BE49-F238E27FC236}">
                    <a16:creationId xmlns:a16="http://schemas.microsoft.com/office/drawing/2014/main" id="{7B91D62E-30A2-4249-A337-D76BCC3C77CC}"/>
                  </a:ext>
                </a:extLst>
              </p:cNvPr>
              <p:cNvSpPr txBox="1"/>
              <p:nvPr/>
            </p:nvSpPr>
            <p:spPr>
              <a:xfrm>
                <a:off x="7836233" y="4095940"/>
                <a:ext cx="527709" cy="169277"/>
              </a:xfrm>
              <a:prstGeom prst="rect">
                <a:avLst/>
              </a:prstGeom>
              <a:noFill/>
            </p:spPr>
            <p:txBody>
              <a:bodyPr wrap="none" rtlCol="0">
                <a:spAutoFit/>
              </a:bodyPr>
              <a:lstStyle/>
              <a:p>
                <a:r>
                  <a:rPr lang="de-DE" sz="500" b="1" dirty="0">
                    <a:latin typeface="Futura PT Heavy" panose="020B0502020204020303" pitchFamily="34" charset="77"/>
                  </a:rPr>
                  <a:t>Serverraum</a:t>
                </a:r>
              </a:p>
            </p:txBody>
          </p:sp>
          <p:sp>
            <p:nvSpPr>
              <p:cNvPr id="1026" name="Rechteck 1025">
                <a:extLst>
                  <a:ext uri="{FF2B5EF4-FFF2-40B4-BE49-F238E27FC236}">
                    <a16:creationId xmlns:a16="http://schemas.microsoft.com/office/drawing/2014/main" id="{E2C89451-68C7-7146-95C5-C8B1A4196B3E}"/>
                  </a:ext>
                </a:extLst>
              </p:cNvPr>
              <p:cNvSpPr/>
              <p:nvPr/>
            </p:nvSpPr>
            <p:spPr>
              <a:xfrm>
                <a:off x="8502873" y="4956027"/>
                <a:ext cx="279177" cy="246620"/>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28" name="Gerade Verbindung 1027">
                <a:extLst>
                  <a:ext uri="{FF2B5EF4-FFF2-40B4-BE49-F238E27FC236}">
                    <a16:creationId xmlns:a16="http://schemas.microsoft.com/office/drawing/2014/main" id="{C2031CE9-DE08-544C-9DDF-A62EC0CC3888}"/>
                  </a:ext>
                </a:extLst>
              </p:cNvPr>
              <p:cNvCxnSpPr>
                <a:cxnSpLocks/>
              </p:cNvCxnSpPr>
              <p:nvPr/>
            </p:nvCxnSpPr>
            <p:spPr>
              <a:xfrm>
                <a:off x="8693745" y="4965551"/>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9" name="Rechteck 1028">
                <a:extLst>
                  <a:ext uri="{FF2B5EF4-FFF2-40B4-BE49-F238E27FC236}">
                    <a16:creationId xmlns:a16="http://schemas.microsoft.com/office/drawing/2014/main" id="{6A9C2EC8-5A7D-854C-BBEF-892A3B343B5D}"/>
                  </a:ext>
                </a:extLst>
              </p:cNvPr>
              <p:cNvSpPr/>
              <p:nvPr/>
            </p:nvSpPr>
            <p:spPr>
              <a:xfrm>
                <a:off x="8035314" y="4860777"/>
                <a:ext cx="193452" cy="246620"/>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30" name="Rechteck 1029">
                <a:extLst>
                  <a:ext uri="{FF2B5EF4-FFF2-40B4-BE49-F238E27FC236}">
                    <a16:creationId xmlns:a16="http://schemas.microsoft.com/office/drawing/2014/main" id="{B4B04968-2FAF-604C-92CE-D0EEB29707A5}"/>
                  </a:ext>
                </a:extLst>
              </p:cNvPr>
              <p:cNvSpPr/>
              <p:nvPr/>
            </p:nvSpPr>
            <p:spPr>
              <a:xfrm>
                <a:off x="6098564" y="4860777"/>
                <a:ext cx="193452" cy="246620"/>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31" name="Gerade Verbindung 1030">
                <a:extLst>
                  <a:ext uri="{FF2B5EF4-FFF2-40B4-BE49-F238E27FC236}">
                    <a16:creationId xmlns:a16="http://schemas.microsoft.com/office/drawing/2014/main" id="{590D6309-DD8C-B348-A63A-C635DED24940}"/>
                  </a:ext>
                </a:extLst>
              </p:cNvPr>
              <p:cNvCxnSpPr>
                <a:cxnSpLocks/>
              </p:cNvCxnSpPr>
              <p:nvPr/>
            </p:nvCxnSpPr>
            <p:spPr>
              <a:xfrm>
                <a:off x="6264035" y="4970575"/>
                <a:ext cx="2561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 Verbindung 1031">
                <a:extLst>
                  <a:ext uri="{FF2B5EF4-FFF2-40B4-BE49-F238E27FC236}">
                    <a16:creationId xmlns:a16="http://schemas.microsoft.com/office/drawing/2014/main" id="{9949ADA7-8F97-F445-823E-C8D140C0521E}"/>
                  </a:ext>
                </a:extLst>
              </p:cNvPr>
              <p:cNvCxnSpPr>
                <a:cxnSpLocks/>
              </p:cNvCxnSpPr>
              <p:nvPr/>
            </p:nvCxnSpPr>
            <p:spPr>
              <a:xfrm>
                <a:off x="8207970" y="4970575"/>
                <a:ext cx="2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3" name="Gruppieren 1032">
                <a:extLst>
                  <a:ext uri="{FF2B5EF4-FFF2-40B4-BE49-F238E27FC236}">
                    <a16:creationId xmlns:a16="http://schemas.microsoft.com/office/drawing/2014/main" id="{C71384BB-7E7E-FB46-A815-113148613F07}"/>
                  </a:ext>
                </a:extLst>
              </p:cNvPr>
              <p:cNvGrpSpPr/>
              <p:nvPr/>
            </p:nvGrpSpPr>
            <p:grpSpPr>
              <a:xfrm rot="16200000">
                <a:off x="4535994" y="1396995"/>
                <a:ext cx="435957" cy="388801"/>
                <a:chOff x="5525476" y="4718597"/>
                <a:chExt cx="435957" cy="388801"/>
              </a:xfrm>
            </p:grpSpPr>
            <p:sp>
              <p:nvSpPr>
                <p:cNvPr id="1034" name="Rechteck 1033">
                  <a:extLst>
                    <a:ext uri="{FF2B5EF4-FFF2-40B4-BE49-F238E27FC236}">
                      <a16:creationId xmlns:a16="http://schemas.microsoft.com/office/drawing/2014/main" id="{F852C094-2420-AF41-A8DD-07C40C97F959}"/>
                    </a:ext>
                  </a:extLst>
                </p:cNvPr>
                <p:cNvSpPr/>
                <p:nvPr/>
              </p:nvSpPr>
              <p:spPr>
                <a:xfrm>
                  <a:off x="5525476" y="4718597"/>
                  <a:ext cx="207741" cy="388801"/>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35" name="Gerade Verbindung 1034">
                  <a:extLst>
                    <a:ext uri="{FF2B5EF4-FFF2-40B4-BE49-F238E27FC236}">
                      <a16:creationId xmlns:a16="http://schemas.microsoft.com/office/drawing/2014/main" id="{D6678BDD-4817-7149-AD1B-AA4CFF14D66A}"/>
                    </a:ext>
                  </a:extLst>
                </p:cNvPr>
                <p:cNvCxnSpPr>
                  <a:cxnSpLocks/>
                </p:cNvCxnSpPr>
                <p:nvPr/>
              </p:nvCxnSpPr>
              <p:spPr>
                <a:xfrm>
                  <a:off x="5705235" y="4965551"/>
                  <a:ext cx="2561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6" name="Rechteck 1035">
                <a:extLst>
                  <a:ext uri="{FF2B5EF4-FFF2-40B4-BE49-F238E27FC236}">
                    <a16:creationId xmlns:a16="http://schemas.microsoft.com/office/drawing/2014/main" id="{0744CCBF-7150-4C4F-8E87-7B6D0EF22EF3}"/>
                  </a:ext>
                </a:extLst>
              </p:cNvPr>
              <p:cNvSpPr/>
              <p:nvPr/>
            </p:nvSpPr>
            <p:spPr>
              <a:xfrm>
                <a:off x="5328354" y="2028776"/>
                <a:ext cx="179372" cy="148928"/>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7" name="Gruppieren 1036">
                <a:extLst>
                  <a:ext uri="{FF2B5EF4-FFF2-40B4-BE49-F238E27FC236}">
                    <a16:creationId xmlns:a16="http://schemas.microsoft.com/office/drawing/2014/main" id="{BF53A6D9-2661-154E-AF6C-71B8FE31C794}"/>
                  </a:ext>
                </a:extLst>
              </p:cNvPr>
              <p:cNvGrpSpPr/>
              <p:nvPr/>
            </p:nvGrpSpPr>
            <p:grpSpPr>
              <a:xfrm rot="20700000">
                <a:off x="5535731" y="1288439"/>
                <a:ext cx="398371" cy="359909"/>
                <a:chOff x="5198120" y="739600"/>
                <a:chExt cx="398371" cy="359909"/>
              </a:xfrm>
            </p:grpSpPr>
            <p:pic>
              <p:nvPicPr>
                <p:cNvPr id="1038" name="Grafik 1037">
                  <a:extLst>
                    <a:ext uri="{FF2B5EF4-FFF2-40B4-BE49-F238E27FC236}">
                      <a16:creationId xmlns:a16="http://schemas.microsoft.com/office/drawing/2014/main" id="{9F6F44F8-DC9F-A14D-9957-23DA210AC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39" name="Gruppieren 1038">
                  <a:extLst>
                    <a:ext uri="{FF2B5EF4-FFF2-40B4-BE49-F238E27FC236}">
                      <a16:creationId xmlns:a16="http://schemas.microsoft.com/office/drawing/2014/main" id="{148BC91E-2BDF-9A43-ADCA-521B57E77A62}"/>
                    </a:ext>
                  </a:extLst>
                </p:cNvPr>
                <p:cNvGrpSpPr/>
                <p:nvPr/>
              </p:nvGrpSpPr>
              <p:grpSpPr>
                <a:xfrm>
                  <a:off x="5406148" y="739600"/>
                  <a:ext cx="190343" cy="359909"/>
                  <a:chOff x="5406108" y="1129551"/>
                  <a:chExt cx="190343" cy="359909"/>
                </a:xfrm>
              </p:grpSpPr>
              <p:sp>
                <p:nvSpPr>
                  <p:cNvPr id="1040" name="Rechteck 1039">
                    <a:extLst>
                      <a:ext uri="{FF2B5EF4-FFF2-40B4-BE49-F238E27FC236}">
                        <a16:creationId xmlns:a16="http://schemas.microsoft.com/office/drawing/2014/main" id="{1F646381-8A04-8A43-9C40-29043600760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41" name="Grafik 1040">
                    <a:extLst>
                      <a:ext uri="{FF2B5EF4-FFF2-40B4-BE49-F238E27FC236}">
                        <a16:creationId xmlns:a16="http://schemas.microsoft.com/office/drawing/2014/main" id="{FA3A3C32-4F54-E64F-96DF-E3A2525C45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42" name="Gruppieren 1041">
                <a:extLst>
                  <a:ext uri="{FF2B5EF4-FFF2-40B4-BE49-F238E27FC236}">
                    <a16:creationId xmlns:a16="http://schemas.microsoft.com/office/drawing/2014/main" id="{1921E125-87D8-2047-8E79-01F928781425}"/>
                  </a:ext>
                </a:extLst>
              </p:cNvPr>
              <p:cNvGrpSpPr/>
              <p:nvPr/>
            </p:nvGrpSpPr>
            <p:grpSpPr>
              <a:xfrm rot="9900000">
                <a:off x="5951061" y="1260863"/>
                <a:ext cx="398371" cy="359909"/>
                <a:chOff x="5198120" y="739600"/>
                <a:chExt cx="398371" cy="359909"/>
              </a:xfrm>
            </p:grpSpPr>
            <p:pic>
              <p:nvPicPr>
                <p:cNvPr id="1043" name="Grafik 1042">
                  <a:extLst>
                    <a:ext uri="{FF2B5EF4-FFF2-40B4-BE49-F238E27FC236}">
                      <a16:creationId xmlns:a16="http://schemas.microsoft.com/office/drawing/2014/main" id="{AED795B0-7F43-3245-8BA1-87EBFC0C28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44" name="Gruppieren 1043">
                  <a:extLst>
                    <a:ext uri="{FF2B5EF4-FFF2-40B4-BE49-F238E27FC236}">
                      <a16:creationId xmlns:a16="http://schemas.microsoft.com/office/drawing/2014/main" id="{AB08B9A3-F9C3-3C44-90F2-69D27EA7CC63}"/>
                    </a:ext>
                  </a:extLst>
                </p:cNvPr>
                <p:cNvGrpSpPr/>
                <p:nvPr/>
              </p:nvGrpSpPr>
              <p:grpSpPr>
                <a:xfrm>
                  <a:off x="5406148" y="739600"/>
                  <a:ext cx="190343" cy="359909"/>
                  <a:chOff x="5406108" y="1129551"/>
                  <a:chExt cx="190343" cy="359909"/>
                </a:xfrm>
              </p:grpSpPr>
              <p:sp>
                <p:nvSpPr>
                  <p:cNvPr id="1045" name="Rechteck 1044">
                    <a:extLst>
                      <a:ext uri="{FF2B5EF4-FFF2-40B4-BE49-F238E27FC236}">
                        <a16:creationId xmlns:a16="http://schemas.microsoft.com/office/drawing/2014/main" id="{728E4A7A-8AC9-C041-AD9A-8B89A5F5156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46" name="Grafik 1045">
                    <a:extLst>
                      <a:ext uri="{FF2B5EF4-FFF2-40B4-BE49-F238E27FC236}">
                        <a16:creationId xmlns:a16="http://schemas.microsoft.com/office/drawing/2014/main" id="{A8B31FF1-9EA7-FC44-A366-E8881CDF93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sp>
            <p:nvSpPr>
              <p:cNvPr id="1047" name="Oval 1046">
                <a:extLst>
                  <a:ext uri="{FF2B5EF4-FFF2-40B4-BE49-F238E27FC236}">
                    <a16:creationId xmlns:a16="http://schemas.microsoft.com/office/drawing/2014/main" id="{CD2A36EF-6DDD-9841-BFCF-78DA0EE90A57}"/>
                  </a:ext>
                </a:extLst>
              </p:cNvPr>
              <p:cNvSpPr/>
              <p:nvPr/>
            </p:nvSpPr>
            <p:spPr>
              <a:xfrm>
                <a:off x="5930435" y="1551672"/>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48" name="Oval 1047">
                <a:extLst>
                  <a:ext uri="{FF2B5EF4-FFF2-40B4-BE49-F238E27FC236}">
                    <a16:creationId xmlns:a16="http://schemas.microsoft.com/office/drawing/2014/main" id="{EB7F95A7-309D-CF41-8CE1-5826CC411776}"/>
                  </a:ext>
                </a:extLst>
              </p:cNvPr>
              <p:cNvSpPr/>
              <p:nvPr/>
            </p:nvSpPr>
            <p:spPr>
              <a:xfrm>
                <a:off x="7023550" y="1116915"/>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49" name="Gruppieren 1048">
                <a:extLst>
                  <a:ext uri="{FF2B5EF4-FFF2-40B4-BE49-F238E27FC236}">
                    <a16:creationId xmlns:a16="http://schemas.microsoft.com/office/drawing/2014/main" id="{53F9B23D-8974-9B40-8A57-954C402EFCD5}"/>
                  </a:ext>
                </a:extLst>
              </p:cNvPr>
              <p:cNvGrpSpPr/>
              <p:nvPr/>
            </p:nvGrpSpPr>
            <p:grpSpPr>
              <a:xfrm>
                <a:off x="6913705" y="1314473"/>
                <a:ext cx="222113" cy="212017"/>
                <a:chOff x="2994338" y="2746927"/>
                <a:chExt cx="222113" cy="212017"/>
              </a:xfrm>
            </p:grpSpPr>
            <p:sp>
              <p:nvSpPr>
                <p:cNvPr id="1050" name="Oval 1049">
                  <a:extLst>
                    <a:ext uri="{FF2B5EF4-FFF2-40B4-BE49-F238E27FC236}">
                      <a16:creationId xmlns:a16="http://schemas.microsoft.com/office/drawing/2014/main" id="{F0D4B5F5-9A57-C640-BCDF-A5EB1490142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1" name="Grafik 1050">
                  <a:extLst>
                    <a:ext uri="{FF2B5EF4-FFF2-40B4-BE49-F238E27FC236}">
                      <a16:creationId xmlns:a16="http://schemas.microsoft.com/office/drawing/2014/main" id="{BE1B34B9-4FE9-5549-87A7-1C7846A843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1052" name="Rechteck 1051">
                <a:extLst>
                  <a:ext uri="{FF2B5EF4-FFF2-40B4-BE49-F238E27FC236}">
                    <a16:creationId xmlns:a16="http://schemas.microsoft.com/office/drawing/2014/main" id="{AF51A6BC-D473-6645-BA10-30D2E21EC9A2}"/>
                  </a:ext>
                </a:extLst>
              </p:cNvPr>
              <p:cNvSpPr/>
              <p:nvPr/>
            </p:nvSpPr>
            <p:spPr>
              <a:xfrm rot="16200000">
                <a:off x="5150040" y="1646337"/>
                <a:ext cx="293600" cy="114507"/>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53" name="Gruppieren 1052">
                <a:extLst>
                  <a:ext uri="{FF2B5EF4-FFF2-40B4-BE49-F238E27FC236}">
                    <a16:creationId xmlns:a16="http://schemas.microsoft.com/office/drawing/2014/main" id="{C7EBEA6C-D59D-DF40-B6B3-6C86A2B15A5D}"/>
                  </a:ext>
                </a:extLst>
              </p:cNvPr>
              <p:cNvGrpSpPr/>
              <p:nvPr/>
            </p:nvGrpSpPr>
            <p:grpSpPr>
              <a:xfrm>
                <a:off x="5236095" y="1573739"/>
                <a:ext cx="113940" cy="108761"/>
                <a:chOff x="2994338" y="2746927"/>
                <a:chExt cx="222113" cy="212017"/>
              </a:xfrm>
            </p:grpSpPr>
            <p:sp>
              <p:nvSpPr>
                <p:cNvPr id="1054" name="Oval 1053">
                  <a:extLst>
                    <a:ext uri="{FF2B5EF4-FFF2-40B4-BE49-F238E27FC236}">
                      <a16:creationId xmlns:a16="http://schemas.microsoft.com/office/drawing/2014/main" id="{21065C77-FD1B-3842-B6D1-CB1566ADBCF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5" name="Grafik 1054">
                  <a:extLst>
                    <a:ext uri="{FF2B5EF4-FFF2-40B4-BE49-F238E27FC236}">
                      <a16:creationId xmlns:a16="http://schemas.microsoft.com/office/drawing/2014/main" id="{4D399CC2-A94B-4A46-BA32-266BCCCE65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056" name="Gruppieren 1055">
                <a:extLst>
                  <a:ext uri="{FF2B5EF4-FFF2-40B4-BE49-F238E27FC236}">
                    <a16:creationId xmlns:a16="http://schemas.microsoft.com/office/drawing/2014/main" id="{84E31F71-B1E9-734A-9EF2-96AB4604995B}"/>
                  </a:ext>
                </a:extLst>
              </p:cNvPr>
              <p:cNvGrpSpPr/>
              <p:nvPr/>
            </p:nvGrpSpPr>
            <p:grpSpPr>
              <a:xfrm>
                <a:off x="5236095" y="1681315"/>
                <a:ext cx="113940" cy="108761"/>
                <a:chOff x="2994338" y="2746927"/>
                <a:chExt cx="222113" cy="212017"/>
              </a:xfrm>
            </p:grpSpPr>
            <p:sp>
              <p:nvSpPr>
                <p:cNvPr id="1057" name="Oval 1056">
                  <a:extLst>
                    <a:ext uri="{FF2B5EF4-FFF2-40B4-BE49-F238E27FC236}">
                      <a16:creationId xmlns:a16="http://schemas.microsoft.com/office/drawing/2014/main" id="{D8DEF632-C596-034E-8F1F-4AA95C79D3C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8" name="Grafik 1057">
                  <a:extLst>
                    <a:ext uri="{FF2B5EF4-FFF2-40B4-BE49-F238E27FC236}">
                      <a16:creationId xmlns:a16="http://schemas.microsoft.com/office/drawing/2014/main" id="{DD66EB6A-7305-DC4E-B4A9-BE3F1BF992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cxnSp>
            <p:nvCxnSpPr>
              <p:cNvPr id="1059" name="Gerade Verbindung 1058">
                <a:extLst>
                  <a:ext uri="{FF2B5EF4-FFF2-40B4-BE49-F238E27FC236}">
                    <a16:creationId xmlns:a16="http://schemas.microsoft.com/office/drawing/2014/main" id="{77B4A4EB-318B-8844-8D1A-9843528A1A03}"/>
                  </a:ext>
                </a:extLst>
              </p:cNvPr>
              <p:cNvCxnSpPr>
                <a:cxnSpLocks/>
              </p:cNvCxnSpPr>
              <p:nvPr/>
            </p:nvCxnSpPr>
            <p:spPr>
              <a:xfrm>
                <a:off x="6510989" y="4573571"/>
                <a:ext cx="0" cy="367706"/>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sp>
            <p:nvSpPr>
              <p:cNvPr id="1060" name="Kreis 1059">
                <a:extLst>
                  <a:ext uri="{FF2B5EF4-FFF2-40B4-BE49-F238E27FC236}">
                    <a16:creationId xmlns:a16="http://schemas.microsoft.com/office/drawing/2014/main" id="{2E769E6D-B83F-474F-8E6F-586916F4FA5B}"/>
                  </a:ext>
                </a:extLst>
              </p:cNvPr>
              <p:cNvSpPr/>
              <p:nvPr/>
            </p:nvSpPr>
            <p:spPr>
              <a:xfrm rot="16200000">
                <a:off x="6284824" y="4638002"/>
                <a:ext cx="456413" cy="456413"/>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065" name="Gruppieren 1064">
                <a:extLst>
                  <a:ext uri="{FF2B5EF4-FFF2-40B4-BE49-F238E27FC236}">
                    <a16:creationId xmlns:a16="http://schemas.microsoft.com/office/drawing/2014/main" id="{FB5774CC-EF5F-9F48-AFF5-A368B8E3B070}"/>
                  </a:ext>
                </a:extLst>
              </p:cNvPr>
              <p:cNvGrpSpPr/>
              <p:nvPr/>
            </p:nvGrpSpPr>
            <p:grpSpPr>
              <a:xfrm rot="10800000">
                <a:off x="4097743" y="5652771"/>
                <a:ext cx="398371" cy="359909"/>
                <a:chOff x="5198120" y="739600"/>
                <a:chExt cx="398371" cy="359909"/>
              </a:xfrm>
            </p:grpSpPr>
            <p:pic>
              <p:nvPicPr>
                <p:cNvPr id="1066" name="Grafik 1065">
                  <a:extLst>
                    <a:ext uri="{FF2B5EF4-FFF2-40B4-BE49-F238E27FC236}">
                      <a16:creationId xmlns:a16="http://schemas.microsoft.com/office/drawing/2014/main" id="{4BC9E93D-6B72-AB45-B6D4-980972A021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67" name="Gruppieren 1066">
                  <a:extLst>
                    <a:ext uri="{FF2B5EF4-FFF2-40B4-BE49-F238E27FC236}">
                      <a16:creationId xmlns:a16="http://schemas.microsoft.com/office/drawing/2014/main" id="{C6467C44-E350-1946-A09C-18E1A058FCBE}"/>
                    </a:ext>
                  </a:extLst>
                </p:cNvPr>
                <p:cNvGrpSpPr/>
                <p:nvPr/>
              </p:nvGrpSpPr>
              <p:grpSpPr>
                <a:xfrm>
                  <a:off x="5406148" y="739600"/>
                  <a:ext cx="190343" cy="359909"/>
                  <a:chOff x="5406108" y="1129551"/>
                  <a:chExt cx="190343" cy="359909"/>
                </a:xfrm>
              </p:grpSpPr>
              <p:sp>
                <p:nvSpPr>
                  <p:cNvPr id="1068" name="Rechteck 1067">
                    <a:extLst>
                      <a:ext uri="{FF2B5EF4-FFF2-40B4-BE49-F238E27FC236}">
                        <a16:creationId xmlns:a16="http://schemas.microsoft.com/office/drawing/2014/main" id="{44DF845D-6D0A-AE45-A79A-5B96492ABC5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9" name="Grafik 1068">
                    <a:extLst>
                      <a:ext uri="{FF2B5EF4-FFF2-40B4-BE49-F238E27FC236}">
                        <a16:creationId xmlns:a16="http://schemas.microsoft.com/office/drawing/2014/main" id="{B043F3EA-D936-EA4B-9D24-D5F8CBFDBA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70" name="Gruppieren 1069">
                <a:extLst>
                  <a:ext uri="{FF2B5EF4-FFF2-40B4-BE49-F238E27FC236}">
                    <a16:creationId xmlns:a16="http://schemas.microsoft.com/office/drawing/2014/main" id="{80C6309F-674C-C449-A02D-E6D888F01E90}"/>
                  </a:ext>
                </a:extLst>
              </p:cNvPr>
              <p:cNvGrpSpPr/>
              <p:nvPr/>
            </p:nvGrpSpPr>
            <p:grpSpPr>
              <a:xfrm>
                <a:off x="3933030" y="6265990"/>
                <a:ext cx="148595" cy="141841"/>
                <a:chOff x="2994338" y="2746927"/>
                <a:chExt cx="222113" cy="212017"/>
              </a:xfrm>
            </p:grpSpPr>
            <p:sp>
              <p:nvSpPr>
                <p:cNvPr id="1071" name="Oval 1070">
                  <a:extLst>
                    <a:ext uri="{FF2B5EF4-FFF2-40B4-BE49-F238E27FC236}">
                      <a16:creationId xmlns:a16="http://schemas.microsoft.com/office/drawing/2014/main" id="{40991770-D644-2346-8802-72B5EE3B857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72" name="Grafik 1071">
                  <a:extLst>
                    <a:ext uri="{FF2B5EF4-FFF2-40B4-BE49-F238E27FC236}">
                      <a16:creationId xmlns:a16="http://schemas.microsoft.com/office/drawing/2014/main" id="{CAAB4B7E-30EF-3442-AF53-427504D427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1073" name="Oval 1072">
                <a:extLst>
                  <a:ext uri="{FF2B5EF4-FFF2-40B4-BE49-F238E27FC236}">
                    <a16:creationId xmlns:a16="http://schemas.microsoft.com/office/drawing/2014/main" id="{2817C9A3-1631-3445-9676-E72B5C8AD3DC}"/>
                  </a:ext>
                </a:extLst>
              </p:cNvPr>
              <p:cNvSpPr/>
              <p:nvPr/>
            </p:nvSpPr>
            <p:spPr>
              <a:xfrm>
                <a:off x="4052671" y="5550551"/>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74" name="Oval 1073">
                <a:extLst>
                  <a:ext uri="{FF2B5EF4-FFF2-40B4-BE49-F238E27FC236}">
                    <a16:creationId xmlns:a16="http://schemas.microsoft.com/office/drawing/2014/main" id="{4B4DB457-8667-6449-99F4-147713B49521}"/>
                  </a:ext>
                </a:extLst>
              </p:cNvPr>
              <p:cNvSpPr/>
              <p:nvPr/>
            </p:nvSpPr>
            <p:spPr>
              <a:xfrm>
                <a:off x="4052671" y="59536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75" name="Gruppieren 1074">
                <a:extLst>
                  <a:ext uri="{FF2B5EF4-FFF2-40B4-BE49-F238E27FC236}">
                    <a16:creationId xmlns:a16="http://schemas.microsoft.com/office/drawing/2014/main" id="{47AED00C-11C3-CC43-A004-8230075BDA3E}"/>
                  </a:ext>
                </a:extLst>
              </p:cNvPr>
              <p:cNvGrpSpPr/>
              <p:nvPr/>
            </p:nvGrpSpPr>
            <p:grpSpPr>
              <a:xfrm>
                <a:off x="4770539" y="6033037"/>
                <a:ext cx="398371" cy="359909"/>
                <a:chOff x="5198120" y="739600"/>
                <a:chExt cx="398371" cy="359909"/>
              </a:xfrm>
            </p:grpSpPr>
            <p:pic>
              <p:nvPicPr>
                <p:cNvPr id="1076" name="Grafik 1075">
                  <a:extLst>
                    <a:ext uri="{FF2B5EF4-FFF2-40B4-BE49-F238E27FC236}">
                      <a16:creationId xmlns:a16="http://schemas.microsoft.com/office/drawing/2014/main" id="{6A2C3554-33BD-694C-93AE-FC5E392A3E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77" name="Gruppieren 1076">
                  <a:extLst>
                    <a:ext uri="{FF2B5EF4-FFF2-40B4-BE49-F238E27FC236}">
                      <a16:creationId xmlns:a16="http://schemas.microsoft.com/office/drawing/2014/main" id="{46B025D9-9C2A-174B-895F-99C810EF8B04}"/>
                    </a:ext>
                  </a:extLst>
                </p:cNvPr>
                <p:cNvGrpSpPr/>
                <p:nvPr/>
              </p:nvGrpSpPr>
              <p:grpSpPr>
                <a:xfrm>
                  <a:off x="5406148" y="739600"/>
                  <a:ext cx="190343" cy="359909"/>
                  <a:chOff x="5406108" y="1129551"/>
                  <a:chExt cx="190343" cy="359909"/>
                </a:xfrm>
              </p:grpSpPr>
              <p:sp>
                <p:nvSpPr>
                  <p:cNvPr id="1078" name="Rechteck 1077">
                    <a:extLst>
                      <a:ext uri="{FF2B5EF4-FFF2-40B4-BE49-F238E27FC236}">
                        <a16:creationId xmlns:a16="http://schemas.microsoft.com/office/drawing/2014/main" id="{3AB8DB38-4691-D947-B395-B0C7A0D59644}"/>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79" name="Grafik 1078">
                    <a:extLst>
                      <a:ext uri="{FF2B5EF4-FFF2-40B4-BE49-F238E27FC236}">
                        <a16:creationId xmlns:a16="http://schemas.microsoft.com/office/drawing/2014/main" id="{361071FF-9E69-8140-B46B-9D2925EB8C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80" name="Gruppieren 1079">
                <a:extLst>
                  <a:ext uri="{FF2B5EF4-FFF2-40B4-BE49-F238E27FC236}">
                    <a16:creationId xmlns:a16="http://schemas.microsoft.com/office/drawing/2014/main" id="{244CAC81-8AA9-D642-8F6A-AC793B03258D}"/>
                  </a:ext>
                </a:extLst>
              </p:cNvPr>
              <p:cNvGrpSpPr/>
              <p:nvPr/>
            </p:nvGrpSpPr>
            <p:grpSpPr>
              <a:xfrm>
                <a:off x="4770539" y="5656224"/>
                <a:ext cx="398371" cy="359909"/>
                <a:chOff x="5198120" y="739600"/>
                <a:chExt cx="398371" cy="359909"/>
              </a:xfrm>
            </p:grpSpPr>
            <p:pic>
              <p:nvPicPr>
                <p:cNvPr id="1081" name="Grafik 1080">
                  <a:extLst>
                    <a:ext uri="{FF2B5EF4-FFF2-40B4-BE49-F238E27FC236}">
                      <a16:creationId xmlns:a16="http://schemas.microsoft.com/office/drawing/2014/main" id="{875FD855-D021-E24A-9C1F-1D7A06025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82" name="Gruppieren 1081">
                  <a:extLst>
                    <a:ext uri="{FF2B5EF4-FFF2-40B4-BE49-F238E27FC236}">
                      <a16:creationId xmlns:a16="http://schemas.microsoft.com/office/drawing/2014/main" id="{EC577697-2398-6A41-990D-386C01955411}"/>
                    </a:ext>
                  </a:extLst>
                </p:cNvPr>
                <p:cNvGrpSpPr/>
                <p:nvPr/>
              </p:nvGrpSpPr>
              <p:grpSpPr>
                <a:xfrm>
                  <a:off x="5406148" y="739600"/>
                  <a:ext cx="190343" cy="359909"/>
                  <a:chOff x="5406108" y="1129551"/>
                  <a:chExt cx="190343" cy="359909"/>
                </a:xfrm>
              </p:grpSpPr>
              <p:sp>
                <p:nvSpPr>
                  <p:cNvPr id="1083" name="Rechteck 1082">
                    <a:extLst>
                      <a:ext uri="{FF2B5EF4-FFF2-40B4-BE49-F238E27FC236}">
                        <a16:creationId xmlns:a16="http://schemas.microsoft.com/office/drawing/2014/main" id="{9BE17BD6-1361-B843-B170-CA710AFAE93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4" name="Grafik 1083">
                    <a:extLst>
                      <a:ext uri="{FF2B5EF4-FFF2-40B4-BE49-F238E27FC236}">
                        <a16:creationId xmlns:a16="http://schemas.microsoft.com/office/drawing/2014/main" id="{374C6677-255A-8647-B23F-C5572CFB56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85" name="Gruppieren 1084">
                <a:extLst>
                  <a:ext uri="{FF2B5EF4-FFF2-40B4-BE49-F238E27FC236}">
                    <a16:creationId xmlns:a16="http://schemas.microsoft.com/office/drawing/2014/main" id="{D9D27EF5-17EE-294C-9D5A-CFD46CB8C34A}"/>
                  </a:ext>
                </a:extLst>
              </p:cNvPr>
              <p:cNvGrpSpPr/>
              <p:nvPr/>
            </p:nvGrpSpPr>
            <p:grpSpPr>
              <a:xfrm rot="10800000">
                <a:off x="5186877" y="5930885"/>
                <a:ext cx="398371" cy="359909"/>
                <a:chOff x="5198120" y="739600"/>
                <a:chExt cx="398371" cy="359909"/>
              </a:xfrm>
            </p:grpSpPr>
            <p:pic>
              <p:nvPicPr>
                <p:cNvPr id="1086" name="Grafik 1085">
                  <a:extLst>
                    <a:ext uri="{FF2B5EF4-FFF2-40B4-BE49-F238E27FC236}">
                      <a16:creationId xmlns:a16="http://schemas.microsoft.com/office/drawing/2014/main" id="{08FE927E-D014-BA45-BBD0-9715282E50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87" name="Gruppieren 1086">
                  <a:extLst>
                    <a:ext uri="{FF2B5EF4-FFF2-40B4-BE49-F238E27FC236}">
                      <a16:creationId xmlns:a16="http://schemas.microsoft.com/office/drawing/2014/main" id="{58D8338A-9810-CC48-9B3B-1E6FCD2F87DD}"/>
                    </a:ext>
                  </a:extLst>
                </p:cNvPr>
                <p:cNvGrpSpPr/>
                <p:nvPr/>
              </p:nvGrpSpPr>
              <p:grpSpPr>
                <a:xfrm>
                  <a:off x="5406148" y="739600"/>
                  <a:ext cx="190343" cy="359909"/>
                  <a:chOff x="5406108" y="1129551"/>
                  <a:chExt cx="190343" cy="359909"/>
                </a:xfrm>
              </p:grpSpPr>
              <p:sp>
                <p:nvSpPr>
                  <p:cNvPr id="1088" name="Rechteck 1087">
                    <a:extLst>
                      <a:ext uri="{FF2B5EF4-FFF2-40B4-BE49-F238E27FC236}">
                        <a16:creationId xmlns:a16="http://schemas.microsoft.com/office/drawing/2014/main" id="{F08C7675-7F18-8448-94B6-878606BD1452}"/>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9" name="Grafik 1088">
                    <a:extLst>
                      <a:ext uri="{FF2B5EF4-FFF2-40B4-BE49-F238E27FC236}">
                        <a16:creationId xmlns:a16="http://schemas.microsoft.com/office/drawing/2014/main" id="{7EB3F10E-BB83-C540-B86C-B8EDED3519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90" name="Gruppieren 1089">
                <a:extLst>
                  <a:ext uri="{FF2B5EF4-FFF2-40B4-BE49-F238E27FC236}">
                    <a16:creationId xmlns:a16="http://schemas.microsoft.com/office/drawing/2014/main" id="{5D06D263-A689-084A-B6F7-67CC0F47E2BA}"/>
                  </a:ext>
                </a:extLst>
              </p:cNvPr>
              <p:cNvGrpSpPr/>
              <p:nvPr/>
            </p:nvGrpSpPr>
            <p:grpSpPr>
              <a:xfrm rot="10800000">
                <a:off x="5186877" y="5554072"/>
                <a:ext cx="398371" cy="359909"/>
                <a:chOff x="5198120" y="739600"/>
                <a:chExt cx="398371" cy="359909"/>
              </a:xfrm>
            </p:grpSpPr>
            <p:pic>
              <p:nvPicPr>
                <p:cNvPr id="1091" name="Grafik 1090">
                  <a:extLst>
                    <a:ext uri="{FF2B5EF4-FFF2-40B4-BE49-F238E27FC236}">
                      <a16:creationId xmlns:a16="http://schemas.microsoft.com/office/drawing/2014/main" id="{26FED94D-B80F-0F4D-9263-27E27A23A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92" name="Gruppieren 1091">
                  <a:extLst>
                    <a:ext uri="{FF2B5EF4-FFF2-40B4-BE49-F238E27FC236}">
                      <a16:creationId xmlns:a16="http://schemas.microsoft.com/office/drawing/2014/main" id="{3AD95D32-5A84-AD40-ADE0-04F2E99D57EB}"/>
                    </a:ext>
                  </a:extLst>
                </p:cNvPr>
                <p:cNvGrpSpPr/>
                <p:nvPr/>
              </p:nvGrpSpPr>
              <p:grpSpPr>
                <a:xfrm>
                  <a:off x="5406148" y="739600"/>
                  <a:ext cx="190343" cy="359909"/>
                  <a:chOff x="5406108" y="1129551"/>
                  <a:chExt cx="190343" cy="359909"/>
                </a:xfrm>
              </p:grpSpPr>
              <p:sp>
                <p:nvSpPr>
                  <p:cNvPr id="1093" name="Rechteck 1092">
                    <a:extLst>
                      <a:ext uri="{FF2B5EF4-FFF2-40B4-BE49-F238E27FC236}">
                        <a16:creationId xmlns:a16="http://schemas.microsoft.com/office/drawing/2014/main" id="{78C0744C-9F34-1447-BFDC-31E0E0D6671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94" name="Grafik 1093">
                    <a:extLst>
                      <a:ext uri="{FF2B5EF4-FFF2-40B4-BE49-F238E27FC236}">
                        <a16:creationId xmlns:a16="http://schemas.microsoft.com/office/drawing/2014/main" id="{5B6ACAF8-0407-2D4B-8E39-68BD810E0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95" name="Gruppieren 1094">
                <a:extLst>
                  <a:ext uri="{FF2B5EF4-FFF2-40B4-BE49-F238E27FC236}">
                    <a16:creationId xmlns:a16="http://schemas.microsoft.com/office/drawing/2014/main" id="{88A2F3CF-1BFA-9340-A405-22B1F56A8BBB}"/>
                  </a:ext>
                </a:extLst>
              </p:cNvPr>
              <p:cNvGrpSpPr/>
              <p:nvPr/>
            </p:nvGrpSpPr>
            <p:grpSpPr>
              <a:xfrm>
                <a:off x="5214195" y="6265990"/>
                <a:ext cx="148595" cy="141841"/>
                <a:chOff x="2994338" y="2746927"/>
                <a:chExt cx="222113" cy="212017"/>
              </a:xfrm>
            </p:grpSpPr>
            <p:sp>
              <p:nvSpPr>
                <p:cNvPr id="1096" name="Oval 1095">
                  <a:extLst>
                    <a:ext uri="{FF2B5EF4-FFF2-40B4-BE49-F238E27FC236}">
                      <a16:creationId xmlns:a16="http://schemas.microsoft.com/office/drawing/2014/main" id="{6613107F-AF39-4B47-9122-0F3029F08B2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97" name="Grafik 1096">
                  <a:extLst>
                    <a:ext uri="{FF2B5EF4-FFF2-40B4-BE49-F238E27FC236}">
                      <a16:creationId xmlns:a16="http://schemas.microsoft.com/office/drawing/2014/main" id="{00A84BC1-CD31-4F42-AA04-9DB16F68CA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1098" name="Oval 1097">
                <a:extLst>
                  <a:ext uri="{FF2B5EF4-FFF2-40B4-BE49-F238E27FC236}">
                    <a16:creationId xmlns:a16="http://schemas.microsoft.com/office/drawing/2014/main" id="{4A714497-E587-8B4C-9C2D-4CAAA834D1E8}"/>
                  </a:ext>
                </a:extLst>
              </p:cNvPr>
              <p:cNvSpPr/>
              <p:nvPr/>
            </p:nvSpPr>
            <p:spPr>
              <a:xfrm>
                <a:off x="5107748" y="5550551"/>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99" name="Oval 1098">
                <a:extLst>
                  <a:ext uri="{FF2B5EF4-FFF2-40B4-BE49-F238E27FC236}">
                    <a16:creationId xmlns:a16="http://schemas.microsoft.com/office/drawing/2014/main" id="{912E163A-6748-AF46-A040-FDF1564F772E}"/>
                  </a:ext>
                </a:extLst>
              </p:cNvPr>
              <p:cNvSpPr/>
              <p:nvPr/>
            </p:nvSpPr>
            <p:spPr>
              <a:xfrm>
                <a:off x="5107748" y="5953609"/>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00" name="Gruppieren 1099">
                <a:extLst>
                  <a:ext uri="{FF2B5EF4-FFF2-40B4-BE49-F238E27FC236}">
                    <a16:creationId xmlns:a16="http://schemas.microsoft.com/office/drawing/2014/main" id="{142FE636-0941-6849-B186-5ABD07CFD10F}"/>
                  </a:ext>
                </a:extLst>
              </p:cNvPr>
              <p:cNvGrpSpPr/>
              <p:nvPr/>
            </p:nvGrpSpPr>
            <p:grpSpPr>
              <a:xfrm>
                <a:off x="6243368" y="5939363"/>
                <a:ext cx="398371" cy="359909"/>
                <a:chOff x="5198120" y="739600"/>
                <a:chExt cx="398371" cy="359909"/>
              </a:xfrm>
            </p:grpSpPr>
            <p:pic>
              <p:nvPicPr>
                <p:cNvPr id="1101" name="Grafik 1100">
                  <a:extLst>
                    <a:ext uri="{FF2B5EF4-FFF2-40B4-BE49-F238E27FC236}">
                      <a16:creationId xmlns:a16="http://schemas.microsoft.com/office/drawing/2014/main" id="{0E0C8461-BE1A-4147-8DBF-979BF971E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02" name="Gruppieren 1101">
                  <a:extLst>
                    <a:ext uri="{FF2B5EF4-FFF2-40B4-BE49-F238E27FC236}">
                      <a16:creationId xmlns:a16="http://schemas.microsoft.com/office/drawing/2014/main" id="{1E4FE966-AC39-A146-8843-E2B8B10E5DB3}"/>
                    </a:ext>
                  </a:extLst>
                </p:cNvPr>
                <p:cNvGrpSpPr/>
                <p:nvPr/>
              </p:nvGrpSpPr>
              <p:grpSpPr>
                <a:xfrm>
                  <a:off x="5406148" y="739600"/>
                  <a:ext cx="190343" cy="359909"/>
                  <a:chOff x="5406108" y="1129551"/>
                  <a:chExt cx="190343" cy="359909"/>
                </a:xfrm>
              </p:grpSpPr>
              <p:sp>
                <p:nvSpPr>
                  <p:cNvPr id="1103" name="Rechteck 1102">
                    <a:extLst>
                      <a:ext uri="{FF2B5EF4-FFF2-40B4-BE49-F238E27FC236}">
                        <a16:creationId xmlns:a16="http://schemas.microsoft.com/office/drawing/2014/main" id="{4625A931-348D-3C43-A28B-44D8DEDE4E9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04" name="Grafik 1103">
                    <a:extLst>
                      <a:ext uri="{FF2B5EF4-FFF2-40B4-BE49-F238E27FC236}">
                        <a16:creationId xmlns:a16="http://schemas.microsoft.com/office/drawing/2014/main" id="{6985B16B-08D3-C14B-B34B-FFA780F789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05" name="Gruppieren 1104">
                <a:extLst>
                  <a:ext uri="{FF2B5EF4-FFF2-40B4-BE49-F238E27FC236}">
                    <a16:creationId xmlns:a16="http://schemas.microsoft.com/office/drawing/2014/main" id="{825CC262-C662-3E4C-A347-6013E9826D98}"/>
                  </a:ext>
                </a:extLst>
              </p:cNvPr>
              <p:cNvGrpSpPr/>
              <p:nvPr/>
            </p:nvGrpSpPr>
            <p:grpSpPr>
              <a:xfrm>
                <a:off x="6243368" y="5562550"/>
                <a:ext cx="398371" cy="359909"/>
                <a:chOff x="5198120" y="739600"/>
                <a:chExt cx="398371" cy="359909"/>
              </a:xfrm>
            </p:grpSpPr>
            <p:pic>
              <p:nvPicPr>
                <p:cNvPr id="1106" name="Grafik 1105">
                  <a:extLst>
                    <a:ext uri="{FF2B5EF4-FFF2-40B4-BE49-F238E27FC236}">
                      <a16:creationId xmlns:a16="http://schemas.microsoft.com/office/drawing/2014/main" id="{DA599537-EC1E-9342-AFD6-4F3E798754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07" name="Gruppieren 1106">
                  <a:extLst>
                    <a:ext uri="{FF2B5EF4-FFF2-40B4-BE49-F238E27FC236}">
                      <a16:creationId xmlns:a16="http://schemas.microsoft.com/office/drawing/2014/main" id="{C2BD2AD0-611E-7441-8B3F-AB91BBFDBE30}"/>
                    </a:ext>
                  </a:extLst>
                </p:cNvPr>
                <p:cNvGrpSpPr/>
                <p:nvPr/>
              </p:nvGrpSpPr>
              <p:grpSpPr>
                <a:xfrm>
                  <a:off x="5406148" y="739600"/>
                  <a:ext cx="190343" cy="359909"/>
                  <a:chOff x="5406108" y="1129551"/>
                  <a:chExt cx="190343" cy="359909"/>
                </a:xfrm>
              </p:grpSpPr>
              <p:sp>
                <p:nvSpPr>
                  <p:cNvPr id="1108" name="Rechteck 1107">
                    <a:extLst>
                      <a:ext uri="{FF2B5EF4-FFF2-40B4-BE49-F238E27FC236}">
                        <a16:creationId xmlns:a16="http://schemas.microsoft.com/office/drawing/2014/main" id="{C6E70F88-CC68-AD47-88FC-F598AB98FF2E}"/>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09" name="Grafik 1108">
                    <a:extLst>
                      <a:ext uri="{FF2B5EF4-FFF2-40B4-BE49-F238E27FC236}">
                        <a16:creationId xmlns:a16="http://schemas.microsoft.com/office/drawing/2014/main" id="{4FE8FA8E-F3B7-C042-9892-D62425ECB8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10" name="Gruppieren 1109">
                <a:extLst>
                  <a:ext uri="{FF2B5EF4-FFF2-40B4-BE49-F238E27FC236}">
                    <a16:creationId xmlns:a16="http://schemas.microsoft.com/office/drawing/2014/main" id="{3543B72A-A477-7F43-99E0-3F2E677A2D07}"/>
                  </a:ext>
                </a:extLst>
              </p:cNvPr>
              <p:cNvGrpSpPr/>
              <p:nvPr/>
            </p:nvGrpSpPr>
            <p:grpSpPr>
              <a:xfrm rot="10800000">
                <a:off x="6659706" y="6029584"/>
                <a:ext cx="398371" cy="359909"/>
                <a:chOff x="5198120" y="739600"/>
                <a:chExt cx="398371" cy="359909"/>
              </a:xfrm>
            </p:grpSpPr>
            <p:pic>
              <p:nvPicPr>
                <p:cNvPr id="1111" name="Grafik 1110">
                  <a:extLst>
                    <a:ext uri="{FF2B5EF4-FFF2-40B4-BE49-F238E27FC236}">
                      <a16:creationId xmlns:a16="http://schemas.microsoft.com/office/drawing/2014/main" id="{D2A9FE95-770A-9A43-8488-F37F7A4EB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12" name="Gruppieren 1111">
                  <a:extLst>
                    <a:ext uri="{FF2B5EF4-FFF2-40B4-BE49-F238E27FC236}">
                      <a16:creationId xmlns:a16="http://schemas.microsoft.com/office/drawing/2014/main" id="{64458D13-D926-AF40-854D-0109B6FE63E3}"/>
                    </a:ext>
                  </a:extLst>
                </p:cNvPr>
                <p:cNvGrpSpPr/>
                <p:nvPr/>
              </p:nvGrpSpPr>
              <p:grpSpPr>
                <a:xfrm>
                  <a:off x="5406148" y="739600"/>
                  <a:ext cx="190343" cy="359909"/>
                  <a:chOff x="5406108" y="1129551"/>
                  <a:chExt cx="190343" cy="359909"/>
                </a:xfrm>
              </p:grpSpPr>
              <p:sp>
                <p:nvSpPr>
                  <p:cNvPr id="1113" name="Rechteck 1112">
                    <a:extLst>
                      <a:ext uri="{FF2B5EF4-FFF2-40B4-BE49-F238E27FC236}">
                        <a16:creationId xmlns:a16="http://schemas.microsoft.com/office/drawing/2014/main" id="{774B0179-5ADB-474A-8612-3EA97D11767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4" name="Grafik 1113">
                    <a:extLst>
                      <a:ext uri="{FF2B5EF4-FFF2-40B4-BE49-F238E27FC236}">
                        <a16:creationId xmlns:a16="http://schemas.microsoft.com/office/drawing/2014/main" id="{083047A5-D721-4E4A-825C-E6804CD98E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15" name="Gruppieren 1114">
                <a:extLst>
                  <a:ext uri="{FF2B5EF4-FFF2-40B4-BE49-F238E27FC236}">
                    <a16:creationId xmlns:a16="http://schemas.microsoft.com/office/drawing/2014/main" id="{3F1722C5-4861-3246-A85F-6057CC67695A}"/>
                  </a:ext>
                </a:extLst>
              </p:cNvPr>
              <p:cNvGrpSpPr/>
              <p:nvPr/>
            </p:nvGrpSpPr>
            <p:grpSpPr>
              <a:xfrm rot="10800000">
                <a:off x="6659706" y="5652771"/>
                <a:ext cx="398371" cy="359909"/>
                <a:chOff x="5198120" y="739600"/>
                <a:chExt cx="398371" cy="359909"/>
              </a:xfrm>
            </p:grpSpPr>
            <p:pic>
              <p:nvPicPr>
                <p:cNvPr id="1116" name="Grafik 1115">
                  <a:extLst>
                    <a:ext uri="{FF2B5EF4-FFF2-40B4-BE49-F238E27FC236}">
                      <a16:creationId xmlns:a16="http://schemas.microsoft.com/office/drawing/2014/main" id="{BAB9DF90-80B8-734C-8F4C-A887BF6C44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17" name="Gruppieren 1116">
                  <a:extLst>
                    <a:ext uri="{FF2B5EF4-FFF2-40B4-BE49-F238E27FC236}">
                      <a16:creationId xmlns:a16="http://schemas.microsoft.com/office/drawing/2014/main" id="{BBB51FE1-BA6F-9842-928A-1CD37EFC7401}"/>
                    </a:ext>
                  </a:extLst>
                </p:cNvPr>
                <p:cNvGrpSpPr/>
                <p:nvPr/>
              </p:nvGrpSpPr>
              <p:grpSpPr>
                <a:xfrm>
                  <a:off x="5406148" y="739600"/>
                  <a:ext cx="190343" cy="359909"/>
                  <a:chOff x="5406108" y="1129551"/>
                  <a:chExt cx="190343" cy="359909"/>
                </a:xfrm>
              </p:grpSpPr>
              <p:sp>
                <p:nvSpPr>
                  <p:cNvPr id="1118" name="Rechteck 1117">
                    <a:extLst>
                      <a:ext uri="{FF2B5EF4-FFF2-40B4-BE49-F238E27FC236}">
                        <a16:creationId xmlns:a16="http://schemas.microsoft.com/office/drawing/2014/main" id="{F42A5CA2-69D5-1B48-AC44-ED61E6EFE92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9" name="Grafik 1118">
                    <a:extLst>
                      <a:ext uri="{FF2B5EF4-FFF2-40B4-BE49-F238E27FC236}">
                        <a16:creationId xmlns:a16="http://schemas.microsoft.com/office/drawing/2014/main" id="{663BF1F1-453B-464F-90DC-7459C15987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20" name="Gruppieren 1119">
                <a:extLst>
                  <a:ext uri="{FF2B5EF4-FFF2-40B4-BE49-F238E27FC236}">
                    <a16:creationId xmlns:a16="http://schemas.microsoft.com/office/drawing/2014/main" id="{6AC945FB-222B-FF48-A1A8-348629B8CFB0}"/>
                  </a:ext>
                </a:extLst>
              </p:cNvPr>
              <p:cNvGrpSpPr/>
              <p:nvPr/>
            </p:nvGrpSpPr>
            <p:grpSpPr>
              <a:xfrm>
                <a:off x="7332502" y="6033037"/>
                <a:ext cx="398371" cy="359909"/>
                <a:chOff x="5198120" y="739600"/>
                <a:chExt cx="398371" cy="359909"/>
              </a:xfrm>
            </p:grpSpPr>
            <p:pic>
              <p:nvPicPr>
                <p:cNvPr id="1121" name="Grafik 1120">
                  <a:extLst>
                    <a:ext uri="{FF2B5EF4-FFF2-40B4-BE49-F238E27FC236}">
                      <a16:creationId xmlns:a16="http://schemas.microsoft.com/office/drawing/2014/main" id="{1E0D94CF-0CEC-1E45-BF92-0738F8685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22" name="Gruppieren 1121">
                  <a:extLst>
                    <a:ext uri="{FF2B5EF4-FFF2-40B4-BE49-F238E27FC236}">
                      <a16:creationId xmlns:a16="http://schemas.microsoft.com/office/drawing/2014/main" id="{8E4FE0E0-961E-9D4D-B613-731FA3B07731}"/>
                    </a:ext>
                  </a:extLst>
                </p:cNvPr>
                <p:cNvGrpSpPr/>
                <p:nvPr/>
              </p:nvGrpSpPr>
              <p:grpSpPr>
                <a:xfrm>
                  <a:off x="5406148" y="739600"/>
                  <a:ext cx="190343" cy="359909"/>
                  <a:chOff x="5406108" y="1129551"/>
                  <a:chExt cx="190343" cy="359909"/>
                </a:xfrm>
              </p:grpSpPr>
              <p:sp>
                <p:nvSpPr>
                  <p:cNvPr id="1123" name="Rechteck 1122">
                    <a:extLst>
                      <a:ext uri="{FF2B5EF4-FFF2-40B4-BE49-F238E27FC236}">
                        <a16:creationId xmlns:a16="http://schemas.microsoft.com/office/drawing/2014/main" id="{7DC6D7E8-06DF-8346-ADAC-F12014C3C5F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4" name="Grafik 1123">
                    <a:extLst>
                      <a:ext uri="{FF2B5EF4-FFF2-40B4-BE49-F238E27FC236}">
                        <a16:creationId xmlns:a16="http://schemas.microsoft.com/office/drawing/2014/main" id="{30BE46EA-1687-414B-914E-18B447FF75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25" name="Gruppieren 1124">
                <a:extLst>
                  <a:ext uri="{FF2B5EF4-FFF2-40B4-BE49-F238E27FC236}">
                    <a16:creationId xmlns:a16="http://schemas.microsoft.com/office/drawing/2014/main" id="{9BC6E491-3865-8B44-A305-E08FF8BFC80A}"/>
                  </a:ext>
                </a:extLst>
              </p:cNvPr>
              <p:cNvGrpSpPr/>
              <p:nvPr/>
            </p:nvGrpSpPr>
            <p:grpSpPr>
              <a:xfrm>
                <a:off x="7332502" y="5656224"/>
                <a:ext cx="398371" cy="359909"/>
                <a:chOff x="5198120" y="739600"/>
                <a:chExt cx="398371" cy="359909"/>
              </a:xfrm>
            </p:grpSpPr>
            <p:pic>
              <p:nvPicPr>
                <p:cNvPr id="1126" name="Grafik 1125">
                  <a:extLst>
                    <a:ext uri="{FF2B5EF4-FFF2-40B4-BE49-F238E27FC236}">
                      <a16:creationId xmlns:a16="http://schemas.microsoft.com/office/drawing/2014/main" id="{BCDB06C5-9DDB-8649-B5AD-D7347041CE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27" name="Gruppieren 1126">
                  <a:extLst>
                    <a:ext uri="{FF2B5EF4-FFF2-40B4-BE49-F238E27FC236}">
                      <a16:creationId xmlns:a16="http://schemas.microsoft.com/office/drawing/2014/main" id="{E3BD972F-0410-994E-83AE-C3D7A7D4BE5C}"/>
                    </a:ext>
                  </a:extLst>
                </p:cNvPr>
                <p:cNvGrpSpPr/>
                <p:nvPr/>
              </p:nvGrpSpPr>
              <p:grpSpPr>
                <a:xfrm>
                  <a:off x="5406148" y="739600"/>
                  <a:ext cx="190343" cy="359909"/>
                  <a:chOff x="5406108" y="1129551"/>
                  <a:chExt cx="190343" cy="359909"/>
                </a:xfrm>
              </p:grpSpPr>
              <p:sp>
                <p:nvSpPr>
                  <p:cNvPr id="1128" name="Rechteck 1127">
                    <a:extLst>
                      <a:ext uri="{FF2B5EF4-FFF2-40B4-BE49-F238E27FC236}">
                        <a16:creationId xmlns:a16="http://schemas.microsoft.com/office/drawing/2014/main" id="{E903BF9C-CC19-6D4D-988E-2C09D7A365C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9" name="Grafik 1128">
                    <a:extLst>
                      <a:ext uri="{FF2B5EF4-FFF2-40B4-BE49-F238E27FC236}">
                        <a16:creationId xmlns:a16="http://schemas.microsoft.com/office/drawing/2014/main" id="{DFEF73C7-9404-5548-A275-99F790EDA5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30" name="Gruppieren 1129">
                <a:extLst>
                  <a:ext uri="{FF2B5EF4-FFF2-40B4-BE49-F238E27FC236}">
                    <a16:creationId xmlns:a16="http://schemas.microsoft.com/office/drawing/2014/main" id="{47682B44-2FE4-6648-9174-6425DEA65B85}"/>
                  </a:ext>
                </a:extLst>
              </p:cNvPr>
              <p:cNvGrpSpPr/>
              <p:nvPr/>
            </p:nvGrpSpPr>
            <p:grpSpPr>
              <a:xfrm rot="10800000">
                <a:off x="7748840" y="5930885"/>
                <a:ext cx="398371" cy="359909"/>
                <a:chOff x="5198120" y="739600"/>
                <a:chExt cx="398371" cy="359909"/>
              </a:xfrm>
            </p:grpSpPr>
            <p:pic>
              <p:nvPicPr>
                <p:cNvPr id="1131" name="Grafik 1130">
                  <a:extLst>
                    <a:ext uri="{FF2B5EF4-FFF2-40B4-BE49-F238E27FC236}">
                      <a16:creationId xmlns:a16="http://schemas.microsoft.com/office/drawing/2014/main" id="{FE27694D-2D4B-A748-940D-C32624E97F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32" name="Gruppieren 1131">
                  <a:extLst>
                    <a:ext uri="{FF2B5EF4-FFF2-40B4-BE49-F238E27FC236}">
                      <a16:creationId xmlns:a16="http://schemas.microsoft.com/office/drawing/2014/main" id="{C3C395BB-B363-E847-A4EC-5629C515A5B6}"/>
                    </a:ext>
                  </a:extLst>
                </p:cNvPr>
                <p:cNvGrpSpPr/>
                <p:nvPr/>
              </p:nvGrpSpPr>
              <p:grpSpPr>
                <a:xfrm>
                  <a:off x="5406148" y="739600"/>
                  <a:ext cx="190343" cy="359909"/>
                  <a:chOff x="5406108" y="1129551"/>
                  <a:chExt cx="190343" cy="359909"/>
                </a:xfrm>
              </p:grpSpPr>
              <p:sp>
                <p:nvSpPr>
                  <p:cNvPr id="1133" name="Rechteck 1132">
                    <a:extLst>
                      <a:ext uri="{FF2B5EF4-FFF2-40B4-BE49-F238E27FC236}">
                        <a16:creationId xmlns:a16="http://schemas.microsoft.com/office/drawing/2014/main" id="{4E47455B-55A9-E140-BE17-2BF9847FCDE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4" name="Grafik 1133">
                    <a:extLst>
                      <a:ext uri="{FF2B5EF4-FFF2-40B4-BE49-F238E27FC236}">
                        <a16:creationId xmlns:a16="http://schemas.microsoft.com/office/drawing/2014/main" id="{85273308-CEA3-A346-9636-49C78C2F73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35" name="Gruppieren 1134">
                <a:extLst>
                  <a:ext uri="{FF2B5EF4-FFF2-40B4-BE49-F238E27FC236}">
                    <a16:creationId xmlns:a16="http://schemas.microsoft.com/office/drawing/2014/main" id="{8F9744E3-3679-3547-A538-A6B70CE679FB}"/>
                  </a:ext>
                </a:extLst>
              </p:cNvPr>
              <p:cNvGrpSpPr/>
              <p:nvPr/>
            </p:nvGrpSpPr>
            <p:grpSpPr>
              <a:xfrm rot="10800000">
                <a:off x="7748840" y="5554072"/>
                <a:ext cx="398371" cy="359909"/>
                <a:chOff x="5198120" y="739600"/>
                <a:chExt cx="398371" cy="359909"/>
              </a:xfrm>
            </p:grpSpPr>
            <p:pic>
              <p:nvPicPr>
                <p:cNvPr id="1136" name="Grafik 1135">
                  <a:extLst>
                    <a:ext uri="{FF2B5EF4-FFF2-40B4-BE49-F238E27FC236}">
                      <a16:creationId xmlns:a16="http://schemas.microsoft.com/office/drawing/2014/main" id="{262507C6-32AD-2D41-95FE-9F61B01025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37" name="Gruppieren 1136">
                  <a:extLst>
                    <a:ext uri="{FF2B5EF4-FFF2-40B4-BE49-F238E27FC236}">
                      <a16:creationId xmlns:a16="http://schemas.microsoft.com/office/drawing/2014/main" id="{43317FDB-EA2F-F64E-AF85-48597631932E}"/>
                    </a:ext>
                  </a:extLst>
                </p:cNvPr>
                <p:cNvGrpSpPr/>
                <p:nvPr/>
              </p:nvGrpSpPr>
              <p:grpSpPr>
                <a:xfrm>
                  <a:off x="5406148" y="739600"/>
                  <a:ext cx="190343" cy="359909"/>
                  <a:chOff x="5406108" y="1129551"/>
                  <a:chExt cx="190343" cy="359909"/>
                </a:xfrm>
              </p:grpSpPr>
              <p:sp>
                <p:nvSpPr>
                  <p:cNvPr id="1138" name="Rechteck 1137">
                    <a:extLst>
                      <a:ext uri="{FF2B5EF4-FFF2-40B4-BE49-F238E27FC236}">
                        <a16:creationId xmlns:a16="http://schemas.microsoft.com/office/drawing/2014/main" id="{E7257BB9-40F3-6F4E-980C-BC13C0CB384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9" name="Grafik 1138">
                    <a:extLst>
                      <a:ext uri="{FF2B5EF4-FFF2-40B4-BE49-F238E27FC236}">
                        <a16:creationId xmlns:a16="http://schemas.microsoft.com/office/drawing/2014/main" id="{895A49F6-2191-C14F-B69E-1872B55108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40" name="Gruppieren 1139">
                <a:extLst>
                  <a:ext uri="{FF2B5EF4-FFF2-40B4-BE49-F238E27FC236}">
                    <a16:creationId xmlns:a16="http://schemas.microsoft.com/office/drawing/2014/main" id="{5D95CA3A-66AC-894E-8C0A-C69489F6935C}"/>
                  </a:ext>
                </a:extLst>
              </p:cNvPr>
              <p:cNvGrpSpPr/>
              <p:nvPr/>
            </p:nvGrpSpPr>
            <p:grpSpPr>
              <a:xfrm>
                <a:off x="7740066" y="5557714"/>
                <a:ext cx="105773" cy="100965"/>
                <a:chOff x="2994338" y="2746927"/>
                <a:chExt cx="222113" cy="212017"/>
              </a:xfrm>
            </p:grpSpPr>
            <p:sp>
              <p:nvSpPr>
                <p:cNvPr id="1141" name="Oval 1140">
                  <a:extLst>
                    <a:ext uri="{FF2B5EF4-FFF2-40B4-BE49-F238E27FC236}">
                      <a16:creationId xmlns:a16="http://schemas.microsoft.com/office/drawing/2014/main" id="{C911700D-B8E5-9C43-9896-8A21E3DACF6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2" name="Grafik 1141">
                  <a:extLst>
                    <a:ext uri="{FF2B5EF4-FFF2-40B4-BE49-F238E27FC236}">
                      <a16:creationId xmlns:a16="http://schemas.microsoft.com/office/drawing/2014/main" id="{FD584066-32F0-1048-A664-0DCEB6E763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43" name="Gruppieren 1142">
                <a:extLst>
                  <a:ext uri="{FF2B5EF4-FFF2-40B4-BE49-F238E27FC236}">
                    <a16:creationId xmlns:a16="http://schemas.microsoft.com/office/drawing/2014/main" id="{5E10F9C0-0830-5647-BC80-DABE562A31CC}"/>
                  </a:ext>
                </a:extLst>
              </p:cNvPr>
              <p:cNvGrpSpPr/>
              <p:nvPr/>
            </p:nvGrpSpPr>
            <p:grpSpPr>
              <a:xfrm>
                <a:off x="6490336" y="6265990"/>
                <a:ext cx="148595" cy="141841"/>
                <a:chOff x="2994338" y="2746927"/>
                <a:chExt cx="222113" cy="212017"/>
              </a:xfrm>
            </p:grpSpPr>
            <p:sp>
              <p:nvSpPr>
                <p:cNvPr id="1144" name="Oval 1143">
                  <a:extLst>
                    <a:ext uri="{FF2B5EF4-FFF2-40B4-BE49-F238E27FC236}">
                      <a16:creationId xmlns:a16="http://schemas.microsoft.com/office/drawing/2014/main" id="{1FA77150-C48B-7449-B028-A128E22A471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5" name="Grafik 1144">
                  <a:extLst>
                    <a:ext uri="{FF2B5EF4-FFF2-40B4-BE49-F238E27FC236}">
                      <a16:creationId xmlns:a16="http://schemas.microsoft.com/office/drawing/2014/main" id="{280B1212-0212-6F49-9A35-4F78F0F48D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46" name="Gruppieren 1145">
                <a:extLst>
                  <a:ext uri="{FF2B5EF4-FFF2-40B4-BE49-F238E27FC236}">
                    <a16:creationId xmlns:a16="http://schemas.microsoft.com/office/drawing/2014/main" id="{F19F44D9-1381-8343-8EE2-77D1CA11EF24}"/>
                  </a:ext>
                </a:extLst>
              </p:cNvPr>
              <p:cNvGrpSpPr/>
              <p:nvPr/>
            </p:nvGrpSpPr>
            <p:grpSpPr>
              <a:xfrm>
                <a:off x="7776525" y="6265990"/>
                <a:ext cx="148595" cy="141841"/>
                <a:chOff x="2994338" y="2746927"/>
                <a:chExt cx="222113" cy="212017"/>
              </a:xfrm>
            </p:grpSpPr>
            <p:sp>
              <p:nvSpPr>
                <p:cNvPr id="1147" name="Oval 1146">
                  <a:extLst>
                    <a:ext uri="{FF2B5EF4-FFF2-40B4-BE49-F238E27FC236}">
                      <a16:creationId xmlns:a16="http://schemas.microsoft.com/office/drawing/2014/main" id="{DF47C354-8616-9341-922F-D034F4B1066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8" name="Grafik 1147">
                  <a:extLst>
                    <a:ext uri="{FF2B5EF4-FFF2-40B4-BE49-F238E27FC236}">
                      <a16:creationId xmlns:a16="http://schemas.microsoft.com/office/drawing/2014/main" id="{0297D34A-DB52-A742-88EC-3413D2F5D5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1149" name="Rechteck 1148">
                <a:extLst>
                  <a:ext uri="{FF2B5EF4-FFF2-40B4-BE49-F238E27FC236}">
                    <a16:creationId xmlns:a16="http://schemas.microsoft.com/office/drawing/2014/main" id="{C869A53A-F5F9-2443-A32F-5BF803950522}"/>
                  </a:ext>
                </a:extLst>
              </p:cNvPr>
              <p:cNvSpPr/>
              <p:nvPr/>
            </p:nvSpPr>
            <p:spPr>
              <a:xfrm>
                <a:off x="5540881" y="4870825"/>
                <a:ext cx="193452" cy="246620"/>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50" name="Gerade Verbindung 1149">
                <a:extLst>
                  <a:ext uri="{FF2B5EF4-FFF2-40B4-BE49-F238E27FC236}">
                    <a16:creationId xmlns:a16="http://schemas.microsoft.com/office/drawing/2014/main" id="{73488E1A-D2D2-EB4F-B942-8D45703D4C33}"/>
                  </a:ext>
                </a:extLst>
              </p:cNvPr>
              <p:cNvCxnSpPr>
                <a:cxnSpLocks/>
              </p:cNvCxnSpPr>
              <p:nvPr/>
            </p:nvCxnSpPr>
            <p:spPr>
              <a:xfrm>
                <a:off x="5706352" y="4975599"/>
                <a:ext cx="2561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1" name="Rechteck 1150">
                <a:extLst>
                  <a:ext uri="{FF2B5EF4-FFF2-40B4-BE49-F238E27FC236}">
                    <a16:creationId xmlns:a16="http://schemas.microsoft.com/office/drawing/2014/main" id="{D9B2C5F2-B83A-BD4A-973E-410F0600C136}"/>
                  </a:ext>
                </a:extLst>
              </p:cNvPr>
              <p:cNvSpPr/>
              <p:nvPr/>
            </p:nvSpPr>
            <p:spPr>
              <a:xfrm>
                <a:off x="6817005" y="5065231"/>
                <a:ext cx="782275" cy="420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2" name="Oval 1151">
                <a:extLst>
                  <a:ext uri="{FF2B5EF4-FFF2-40B4-BE49-F238E27FC236}">
                    <a16:creationId xmlns:a16="http://schemas.microsoft.com/office/drawing/2014/main" id="{F6983D34-67BE-0747-8B8A-768E273DBA75}"/>
                  </a:ext>
                </a:extLst>
              </p:cNvPr>
              <p:cNvSpPr/>
              <p:nvPr/>
            </p:nvSpPr>
            <p:spPr>
              <a:xfrm>
                <a:off x="6584398" y="510353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3" name="Oval 1152">
                <a:extLst>
                  <a:ext uri="{FF2B5EF4-FFF2-40B4-BE49-F238E27FC236}">
                    <a16:creationId xmlns:a16="http://schemas.microsoft.com/office/drawing/2014/main" id="{2A4C0A4C-C058-684F-9ED8-1598477C36DD}"/>
                  </a:ext>
                </a:extLst>
              </p:cNvPr>
              <p:cNvSpPr/>
              <p:nvPr/>
            </p:nvSpPr>
            <p:spPr>
              <a:xfrm>
                <a:off x="7504813" y="510353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4" name="Oval 1153">
                <a:extLst>
                  <a:ext uri="{FF2B5EF4-FFF2-40B4-BE49-F238E27FC236}">
                    <a16:creationId xmlns:a16="http://schemas.microsoft.com/office/drawing/2014/main" id="{21D20EB0-1851-4D44-B8B8-3236F8087FEA}"/>
                  </a:ext>
                </a:extLst>
              </p:cNvPr>
              <p:cNvSpPr/>
              <p:nvPr/>
            </p:nvSpPr>
            <p:spPr>
              <a:xfrm>
                <a:off x="7029566" y="5103537"/>
                <a:ext cx="112465" cy="112465"/>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5" name="Grafik 1154">
                <a:extLst>
                  <a:ext uri="{FF2B5EF4-FFF2-40B4-BE49-F238E27FC236}">
                    <a16:creationId xmlns:a16="http://schemas.microsoft.com/office/drawing/2014/main" id="{0325B911-BB7C-4144-9FA2-54A3B19784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7103137" y="4885749"/>
                <a:ext cx="233170" cy="566270"/>
              </a:xfrm>
              <a:prstGeom prst="rect">
                <a:avLst/>
              </a:prstGeom>
            </p:spPr>
          </p:pic>
          <p:sp>
            <p:nvSpPr>
              <p:cNvPr id="1156" name="Rechteck 1155">
                <a:extLst>
                  <a:ext uri="{FF2B5EF4-FFF2-40B4-BE49-F238E27FC236}">
                    <a16:creationId xmlns:a16="http://schemas.microsoft.com/office/drawing/2014/main" id="{87812603-D50C-7140-B230-FF177DBFD268}"/>
                  </a:ext>
                </a:extLst>
              </p:cNvPr>
              <p:cNvSpPr/>
              <p:nvPr/>
            </p:nvSpPr>
            <p:spPr>
              <a:xfrm>
                <a:off x="6529505" y="4949116"/>
                <a:ext cx="969291" cy="877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57" name="Gruppieren 1156">
                <a:extLst>
                  <a:ext uri="{FF2B5EF4-FFF2-40B4-BE49-F238E27FC236}">
                    <a16:creationId xmlns:a16="http://schemas.microsoft.com/office/drawing/2014/main" id="{8BA1DEB5-D7E3-8848-B07F-6DA2551984AE}"/>
                  </a:ext>
                </a:extLst>
              </p:cNvPr>
              <p:cNvGrpSpPr/>
              <p:nvPr/>
            </p:nvGrpSpPr>
            <p:grpSpPr>
              <a:xfrm>
                <a:off x="7407247" y="4959894"/>
                <a:ext cx="70719" cy="67504"/>
                <a:chOff x="2994338" y="2746927"/>
                <a:chExt cx="222113" cy="212017"/>
              </a:xfrm>
            </p:grpSpPr>
            <p:sp>
              <p:nvSpPr>
                <p:cNvPr id="1158" name="Oval 1157">
                  <a:extLst>
                    <a:ext uri="{FF2B5EF4-FFF2-40B4-BE49-F238E27FC236}">
                      <a16:creationId xmlns:a16="http://schemas.microsoft.com/office/drawing/2014/main" id="{524ED1E7-C9AB-784E-ADC9-2B4BFFB57E3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9" name="Grafik 1158">
                  <a:extLst>
                    <a:ext uri="{FF2B5EF4-FFF2-40B4-BE49-F238E27FC236}">
                      <a16:creationId xmlns:a16="http://schemas.microsoft.com/office/drawing/2014/main" id="{2F1666EA-F793-8547-A5ED-FE450868A5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60" name="Gruppieren 1159">
                <a:extLst>
                  <a:ext uri="{FF2B5EF4-FFF2-40B4-BE49-F238E27FC236}">
                    <a16:creationId xmlns:a16="http://schemas.microsoft.com/office/drawing/2014/main" id="{1DD92E13-A31C-CC49-BF5C-44A3E8E30C29}"/>
                  </a:ext>
                </a:extLst>
              </p:cNvPr>
              <p:cNvGrpSpPr/>
              <p:nvPr/>
            </p:nvGrpSpPr>
            <p:grpSpPr>
              <a:xfrm>
                <a:off x="7337397" y="4959894"/>
                <a:ext cx="70719" cy="67504"/>
                <a:chOff x="2994338" y="2746927"/>
                <a:chExt cx="222113" cy="212017"/>
              </a:xfrm>
            </p:grpSpPr>
            <p:sp>
              <p:nvSpPr>
                <p:cNvPr id="1161" name="Oval 1160">
                  <a:extLst>
                    <a:ext uri="{FF2B5EF4-FFF2-40B4-BE49-F238E27FC236}">
                      <a16:creationId xmlns:a16="http://schemas.microsoft.com/office/drawing/2014/main" id="{7D3CEE01-DEE4-1440-BEF6-EAD00E37523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2" name="Grafik 1161">
                  <a:extLst>
                    <a:ext uri="{FF2B5EF4-FFF2-40B4-BE49-F238E27FC236}">
                      <a16:creationId xmlns:a16="http://schemas.microsoft.com/office/drawing/2014/main" id="{CCBBB551-E3F5-3E4B-B3AA-5BD7F80D50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63" name="Gruppieren 1162">
                <a:extLst>
                  <a:ext uri="{FF2B5EF4-FFF2-40B4-BE49-F238E27FC236}">
                    <a16:creationId xmlns:a16="http://schemas.microsoft.com/office/drawing/2014/main" id="{57AC9AC8-671A-5441-BEA7-B93AC58C433A}"/>
                  </a:ext>
                </a:extLst>
              </p:cNvPr>
              <p:cNvGrpSpPr/>
              <p:nvPr/>
            </p:nvGrpSpPr>
            <p:grpSpPr>
              <a:xfrm>
                <a:off x="7264372" y="4959894"/>
                <a:ext cx="70719" cy="67504"/>
                <a:chOff x="2994338" y="2746927"/>
                <a:chExt cx="222113" cy="212017"/>
              </a:xfrm>
            </p:grpSpPr>
            <p:sp>
              <p:nvSpPr>
                <p:cNvPr id="1164" name="Oval 1163">
                  <a:extLst>
                    <a:ext uri="{FF2B5EF4-FFF2-40B4-BE49-F238E27FC236}">
                      <a16:creationId xmlns:a16="http://schemas.microsoft.com/office/drawing/2014/main" id="{D638552C-0E8C-5844-8D86-7B31098316E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5" name="Grafik 1164">
                  <a:extLst>
                    <a:ext uri="{FF2B5EF4-FFF2-40B4-BE49-F238E27FC236}">
                      <a16:creationId xmlns:a16="http://schemas.microsoft.com/office/drawing/2014/main" id="{AB09D704-61FC-7648-B74A-E55C2F52C6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66" name="Gruppieren 1165">
                <a:extLst>
                  <a:ext uri="{FF2B5EF4-FFF2-40B4-BE49-F238E27FC236}">
                    <a16:creationId xmlns:a16="http://schemas.microsoft.com/office/drawing/2014/main" id="{0F92F988-FEC4-A042-8140-DD31001CD90F}"/>
                  </a:ext>
                </a:extLst>
              </p:cNvPr>
              <p:cNvGrpSpPr/>
              <p:nvPr/>
            </p:nvGrpSpPr>
            <p:grpSpPr>
              <a:xfrm>
                <a:off x="7194522" y="4959894"/>
                <a:ext cx="70719" cy="67504"/>
                <a:chOff x="2994338" y="2746927"/>
                <a:chExt cx="222113" cy="212017"/>
              </a:xfrm>
            </p:grpSpPr>
            <p:sp>
              <p:nvSpPr>
                <p:cNvPr id="1167" name="Oval 1166">
                  <a:extLst>
                    <a:ext uri="{FF2B5EF4-FFF2-40B4-BE49-F238E27FC236}">
                      <a16:creationId xmlns:a16="http://schemas.microsoft.com/office/drawing/2014/main" id="{1F9A3231-300E-DB43-84EE-4880F894C20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8" name="Grafik 1167">
                  <a:extLst>
                    <a:ext uri="{FF2B5EF4-FFF2-40B4-BE49-F238E27FC236}">
                      <a16:creationId xmlns:a16="http://schemas.microsoft.com/office/drawing/2014/main" id="{225901F0-32F9-5C4D-859C-D43D19442D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69" name="Gruppieren 1168">
                <a:extLst>
                  <a:ext uri="{FF2B5EF4-FFF2-40B4-BE49-F238E27FC236}">
                    <a16:creationId xmlns:a16="http://schemas.microsoft.com/office/drawing/2014/main" id="{7CFC3D6E-F456-2A41-9646-27F742C2CA42}"/>
                  </a:ext>
                </a:extLst>
              </p:cNvPr>
              <p:cNvGrpSpPr/>
              <p:nvPr/>
            </p:nvGrpSpPr>
            <p:grpSpPr>
              <a:xfrm>
                <a:off x="7118322" y="4959894"/>
                <a:ext cx="70719" cy="67504"/>
                <a:chOff x="2994338" y="2746927"/>
                <a:chExt cx="222113" cy="212017"/>
              </a:xfrm>
            </p:grpSpPr>
            <p:sp>
              <p:nvSpPr>
                <p:cNvPr id="1170" name="Oval 1169">
                  <a:extLst>
                    <a:ext uri="{FF2B5EF4-FFF2-40B4-BE49-F238E27FC236}">
                      <a16:creationId xmlns:a16="http://schemas.microsoft.com/office/drawing/2014/main" id="{A5277A5E-9CD9-7948-ABDF-06AC6B4A3D7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1" name="Grafik 1170">
                  <a:extLst>
                    <a:ext uri="{FF2B5EF4-FFF2-40B4-BE49-F238E27FC236}">
                      <a16:creationId xmlns:a16="http://schemas.microsoft.com/office/drawing/2014/main" id="{E60315E0-666C-484B-BA4B-1112F6D39D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72" name="Gruppieren 1171">
                <a:extLst>
                  <a:ext uri="{FF2B5EF4-FFF2-40B4-BE49-F238E27FC236}">
                    <a16:creationId xmlns:a16="http://schemas.microsoft.com/office/drawing/2014/main" id="{4E8B5924-977B-C24A-BB5D-E6612A372B85}"/>
                  </a:ext>
                </a:extLst>
              </p:cNvPr>
              <p:cNvGrpSpPr/>
              <p:nvPr/>
            </p:nvGrpSpPr>
            <p:grpSpPr>
              <a:xfrm>
                <a:off x="7048472" y="4959894"/>
                <a:ext cx="70719" cy="67504"/>
                <a:chOff x="2994338" y="2746927"/>
                <a:chExt cx="222113" cy="212017"/>
              </a:xfrm>
            </p:grpSpPr>
            <p:sp>
              <p:nvSpPr>
                <p:cNvPr id="1173" name="Oval 1172">
                  <a:extLst>
                    <a:ext uri="{FF2B5EF4-FFF2-40B4-BE49-F238E27FC236}">
                      <a16:creationId xmlns:a16="http://schemas.microsoft.com/office/drawing/2014/main" id="{0B52E635-9947-A74E-9623-2B0CB6DD104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4" name="Grafik 1173">
                  <a:extLst>
                    <a:ext uri="{FF2B5EF4-FFF2-40B4-BE49-F238E27FC236}">
                      <a16:creationId xmlns:a16="http://schemas.microsoft.com/office/drawing/2014/main" id="{52F4C02D-E166-D64C-9D59-6299F8EF44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75" name="Gruppieren 1174">
                <a:extLst>
                  <a:ext uri="{FF2B5EF4-FFF2-40B4-BE49-F238E27FC236}">
                    <a16:creationId xmlns:a16="http://schemas.microsoft.com/office/drawing/2014/main" id="{6D87C3D5-DA70-2A45-A290-C08084F3D54C}"/>
                  </a:ext>
                </a:extLst>
              </p:cNvPr>
              <p:cNvGrpSpPr/>
              <p:nvPr/>
            </p:nvGrpSpPr>
            <p:grpSpPr>
              <a:xfrm>
                <a:off x="6975447" y="4959894"/>
                <a:ext cx="70719" cy="67504"/>
                <a:chOff x="2994338" y="2746927"/>
                <a:chExt cx="222113" cy="212017"/>
              </a:xfrm>
            </p:grpSpPr>
            <p:sp>
              <p:nvSpPr>
                <p:cNvPr id="1176" name="Oval 1175">
                  <a:extLst>
                    <a:ext uri="{FF2B5EF4-FFF2-40B4-BE49-F238E27FC236}">
                      <a16:creationId xmlns:a16="http://schemas.microsoft.com/office/drawing/2014/main" id="{397C95CE-99E3-6847-89A2-A9CD73C33EA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7" name="Grafik 1176">
                  <a:extLst>
                    <a:ext uri="{FF2B5EF4-FFF2-40B4-BE49-F238E27FC236}">
                      <a16:creationId xmlns:a16="http://schemas.microsoft.com/office/drawing/2014/main" id="{69CDACB5-F84D-874A-9BE6-40B5B4927A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78" name="Gruppieren 1177">
                <a:extLst>
                  <a:ext uri="{FF2B5EF4-FFF2-40B4-BE49-F238E27FC236}">
                    <a16:creationId xmlns:a16="http://schemas.microsoft.com/office/drawing/2014/main" id="{7928DBD3-68C6-B348-AFBF-63EE0853D1DF}"/>
                  </a:ext>
                </a:extLst>
              </p:cNvPr>
              <p:cNvGrpSpPr/>
              <p:nvPr/>
            </p:nvGrpSpPr>
            <p:grpSpPr>
              <a:xfrm>
                <a:off x="6905597" y="4959894"/>
                <a:ext cx="70719" cy="67504"/>
                <a:chOff x="2994338" y="2746927"/>
                <a:chExt cx="222113" cy="212017"/>
              </a:xfrm>
            </p:grpSpPr>
            <p:sp>
              <p:nvSpPr>
                <p:cNvPr id="1179" name="Oval 1178">
                  <a:extLst>
                    <a:ext uri="{FF2B5EF4-FFF2-40B4-BE49-F238E27FC236}">
                      <a16:creationId xmlns:a16="http://schemas.microsoft.com/office/drawing/2014/main" id="{D257D74D-8D6A-DD4F-8789-7CFEC4B631D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0" name="Grafik 1179">
                  <a:extLst>
                    <a:ext uri="{FF2B5EF4-FFF2-40B4-BE49-F238E27FC236}">
                      <a16:creationId xmlns:a16="http://schemas.microsoft.com/office/drawing/2014/main" id="{80533A59-DFA9-0C43-93D8-A6F7E0A3E2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81" name="Gruppieren 1180">
                <a:extLst>
                  <a:ext uri="{FF2B5EF4-FFF2-40B4-BE49-F238E27FC236}">
                    <a16:creationId xmlns:a16="http://schemas.microsoft.com/office/drawing/2014/main" id="{9E96CD3D-0D28-CC41-BD5C-FB0272080111}"/>
                  </a:ext>
                </a:extLst>
              </p:cNvPr>
              <p:cNvGrpSpPr/>
              <p:nvPr/>
            </p:nvGrpSpPr>
            <p:grpSpPr>
              <a:xfrm>
                <a:off x="6816697" y="4959894"/>
                <a:ext cx="70719" cy="67504"/>
                <a:chOff x="2994338" y="2746927"/>
                <a:chExt cx="222113" cy="212017"/>
              </a:xfrm>
            </p:grpSpPr>
            <p:sp>
              <p:nvSpPr>
                <p:cNvPr id="1182" name="Oval 1181">
                  <a:extLst>
                    <a:ext uri="{FF2B5EF4-FFF2-40B4-BE49-F238E27FC236}">
                      <a16:creationId xmlns:a16="http://schemas.microsoft.com/office/drawing/2014/main" id="{17EE15EC-CE26-F642-B1C9-F305A6BBBD3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3" name="Grafik 1182">
                  <a:extLst>
                    <a:ext uri="{FF2B5EF4-FFF2-40B4-BE49-F238E27FC236}">
                      <a16:creationId xmlns:a16="http://schemas.microsoft.com/office/drawing/2014/main" id="{104E18FF-EA2C-EB43-9DF1-CF9D2E48C0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84" name="Gruppieren 1183">
                <a:extLst>
                  <a:ext uri="{FF2B5EF4-FFF2-40B4-BE49-F238E27FC236}">
                    <a16:creationId xmlns:a16="http://schemas.microsoft.com/office/drawing/2014/main" id="{03FDA963-0867-E146-B147-4452D1B5C365}"/>
                  </a:ext>
                </a:extLst>
              </p:cNvPr>
              <p:cNvGrpSpPr/>
              <p:nvPr/>
            </p:nvGrpSpPr>
            <p:grpSpPr>
              <a:xfrm>
                <a:off x="6746847" y="4959894"/>
                <a:ext cx="70719" cy="67504"/>
                <a:chOff x="2994338" y="2746927"/>
                <a:chExt cx="222113" cy="212017"/>
              </a:xfrm>
            </p:grpSpPr>
            <p:sp>
              <p:nvSpPr>
                <p:cNvPr id="1185" name="Oval 1184">
                  <a:extLst>
                    <a:ext uri="{FF2B5EF4-FFF2-40B4-BE49-F238E27FC236}">
                      <a16:creationId xmlns:a16="http://schemas.microsoft.com/office/drawing/2014/main" id="{6DF0413A-46CD-3449-ADD7-110F06C2F55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6" name="Grafik 1185">
                  <a:extLst>
                    <a:ext uri="{FF2B5EF4-FFF2-40B4-BE49-F238E27FC236}">
                      <a16:creationId xmlns:a16="http://schemas.microsoft.com/office/drawing/2014/main" id="{708FE536-7B09-A941-BEC9-DD85587FA5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87" name="Gruppieren 1186">
                <a:extLst>
                  <a:ext uri="{FF2B5EF4-FFF2-40B4-BE49-F238E27FC236}">
                    <a16:creationId xmlns:a16="http://schemas.microsoft.com/office/drawing/2014/main" id="{A2A0BF30-860E-214E-95CA-58E6EABCB7A5}"/>
                  </a:ext>
                </a:extLst>
              </p:cNvPr>
              <p:cNvGrpSpPr/>
              <p:nvPr/>
            </p:nvGrpSpPr>
            <p:grpSpPr>
              <a:xfrm>
                <a:off x="6673822" y="4959894"/>
                <a:ext cx="70719" cy="67504"/>
                <a:chOff x="2994338" y="2746927"/>
                <a:chExt cx="222113" cy="212017"/>
              </a:xfrm>
            </p:grpSpPr>
            <p:sp>
              <p:nvSpPr>
                <p:cNvPr id="1188" name="Oval 1187">
                  <a:extLst>
                    <a:ext uri="{FF2B5EF4-FFF2-40B4-BE49-F238E27FC236}">
                      <a16:creationId xmlns:a16="http://schemas.microsoft.com/office/drawing/2014/main" id="{34B18E02-633D-0345-B7AB-35EA7E62FE9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9" name="Grafik 1188">
                  <a:extLst>
                    <a:ext uri="{FF2B5EF4-FFF2-40B4-BE49-F238E27FC236}">
                      <a16:creationId xmlns:a16="http://schemas.microsoft.com/office/drawing/2014/main" id="{15C8DA59-DE4D-BC49-B79B-C62F846CF4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90" name="Gruppieren 1189">
                <a:extLst>
                  <a:ext uri="{FF2B5EF4-FFF2-40B4-BE49-F238E27FC236}">
                    <a16:creationId xmlns:a16="http://schemas.microsoft.com/office/drawing/2014/main" id="{6CB4C78D-FD5A-3248-81F1-A67680FBFE57}"/>
                  </a:ext>
                </a:extLst>
              </p:cNvPr>
              <p:cNvGrpSpPr/>
              <p:nvPr/>
            </p:nvGrpSpPr>
            <p:grpSpPr>
              <a:xfrm>
                <a:off x="6603972" y="4959894"/>
                <a:ext cx="70719" cy="67504"/>
                <a:chOff x="2994338" y="2746927"/>
                <a:chExt cx="222113" cy="212017"/>
              </a:xfrm>
            </p:grpSpPr>
            <p:sp>
              <p:nvSpPr>
                <p:cNvPr id="1191" name="Oval 1190">
                  <a:extLst>
                    <a:ext uri="{FF2B5EF4-FFF2-40B4-BE49-F238E27FC236}">
                      <a16:creationId xmlns:a16="http://schemas.microsoft.com/office/drawing/2014/main" id="{A00DBB62-CAE6-9E4A-B99A-01061B8F246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92" name="Grafik 1191">
                  <a:extLst>
                    <a:ext uri="{FF2B5EF4-FFF2-40B4-BE49-F238E27FC236}">
                      <a16:creationId xmlns:a16="http://schemas.microsoft.com/office/drawing/2014/main" id="{476C4A20-044F-C94C-90A1-4EC964213B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1194" name="Grafik 1193">
                <a:extLst>
                  <a:ext uri="{FF2B5EF4-FFF2-40B4-BE49-F238E27FC236}">
                    <a16:creationId xmlns:a16="http://schemas.microsoft.com/office/drawing/2014/main" id="{85CB9DCF-A640-DD44-97E3-0016F2F779A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792076">
                <a:off x="6985614" y="5339237"/>
                <a:ext cx="141456" cy="146508"/>
              </a:xfrm>
              <a:prstGeom prst="rect">
                <a:avLst/>
              </a:prstGeom>
            </p:spPr>
          </p:pic>
          <p:pic>
            <p:nvPicPr>
              <p:cNvPr id="1195" name="Grafik 1194">
                <a:extLst>
                  <a:ext uri="{FF2B5EF4-FFF2-40B4-BE49-F238E27FC236}">
                    <a16:creationId xmlns:a16="http://schemas.microsoft.com/office/drawing/2014/main" id="{703967EA-0110-AB4C-88DE-E1F4E2CCB59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9192478">
                <a:off x="7311196" y="5339238"/>
                <a:ext cx="141456" cy="146508"/>
              </a:xfrm>
              <a:prstGeom prst="rect">
                <a:avLst/>
              </a:prstGeom>
            </p:spPr>
          </p:pic>
          <p:cxnSp>
            <p:nvCxnSpPr>
              <p:cNvPr id="1196" name="Gerade Verbindung 1195">
                <a:extLst>
                  <a:ext uri="{FF2B5EF4-FFF2-40B4-BE49-F238E27FC236}">
                    <a16:creationId xmlns:a16="http://schemas.microsoft.com/office/drawing/2014/main" id="{F0CB4118-95B9-7047-9A13-42F8EB3AC136}"/>
                  </a:ext>
                </a:extLst>
              </p:cNvPr>
              <p:cNvCxnSpPr>
                <a:cxnSpLocks/>
              </p:cNvCxnSpPr>
              <p:nvPr/>
            </p:nvCxnSpPr>
            <p:spPr>
              <a:xfrm>
                <a:off x="5328354" y="2027361"/>
                <a:ext cx="0" cy="166773"/>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1197" name="Gerade Verbindung 1196">
                <a:extLst>
                  <a:ext uri="{FF2B5EF4-FFF2-40B4-BE49-F238E27FC236}">
                    <a16:creationId xmlns:a16="http://schemas.microsoft.com/office/drawing/2014/main" id="{503494EB-4AF7-3649-B0E4-113C88B8F33D}"/>
                  </a:ext>
                </a:extLst>
              </p:cNvPr>
              <p:cNvCxnSpPr>
                <a:cxnSpLocks/>
              </p:cNvCxnSpPr>
              <p:nvPr/>
            </p:nvCxnSpPr>
            <p:spPr>
              <a:xfrm>
                <a:off x="4852771" y="1857073"/>
                <a:ext cx="379468"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1198" name="Gerade Verbindung 1197">
                <a:extLst>
                  <a:ext uri="{FF2B5EF4-FFF2-40B4-BE49-F238E27FC236}">
                    <a16:creationId xmlns:a16="http://schemas.microsoft.com/office/drawing/2014/main" id="{F9131AAB-4BD5-E24D-942B-B2A6F098F357}"/>
                  </a:ext>
                </a:extLst>
              </p:cNvPr>
              <p:cNvCxnSpPr>
                <a:cxnSpLocks/>
              </p:cNvCxnSpPr>
              <p:nvPr/>
            </p:nvCxnSpPr>
            <p:spPr>
              <a:xfrm>
                <a:off x="5323362" y="2193755"/>
                <a:ext cx="1880886"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1199" name="Gerade Verbindung 1198">
                <a:extLst>
                  <a:ext uri="{FF2B5EF4-FFF2-40B4-BE49-F238E27FC236}">
                    <a16:creationId xmlns:a16="http://schemas.microsoft.com/office/drawing/2014/main" id="{746CB8B3-5EC3-C942-88A3-2B7ED7ACE191}"/>
                  </a:ext>
                </a:extLst>
              </p:cNvPr>
              <p:cNvCxnSpPr>
                <a:cxnSpLocks/>
              </p:cNvCxnSpPr>
              <p:nvPr/>
            </p:nvCxnSpPr>
            <p:spPr>
              <a:xfrm>
                <a:off x="7222195" y="2015883"/>
                <a:ext cx="0" cy="191944"/>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grpSp>
            <p:nvGrpSpPr>
              <p:cNvPr id="1200" name="Gruppieren 1199">
                <a:extLst>
                  <a:ext uri="{FF2B5EF4-FFF2-40B4-BE49-F238E27FC236}">
                    <a16:creationId xmlns:a16="http://schemas.microsoft.com/office/drawing/2014/main" id="{2B4047D2-C7F8-034E-A23B-ED6CABC26EE8}"/>
                  </a:ext>
                </a:extLst>
              </p:cNvPr>
              <p:cNvGrpSpPr/>
              <p:nvPr/>
            </p:nvGrpSpPr>
            <p:grpSpPr>
              <a:xfrm>
                <a:off x="6931572" y="1962744"/>
                <a:ext cx="557593" cy="1020025"/>
                <a:chOff x="6900964" y="1916832"/>
                <a:chExt cx="642621" cy="1175570"/>
              </a:xfrm>
            </p:grpSpPr>
            <p:sp>
              <p:nvSpPr>
                <p:cNvPr id="1201" name="Kreis 1200">
                  <a:extLst>
                    <a:ext uri="{FF2B5EF4-FFF2-40B4-BE49-F238E27FC236}">
                      <a16:creationId xmlns:a16="http://schemas.microsoft.com/office/drawing/2014/main" id="{F112DF66-2102-5840-B72C-2262FFE427EF}"/>
                    </a:ext>
                  </a:extLst>
                </p:cNvPr>
                <p:cNvSpPr/>
                <p:nvPr/>
              </p:nvSpPr>
              <p:spPr>
                <a:xfrm>
                  <a:off x="6930174" y="1916832"/>
                  <a:ext cx="584201" cy="584201"/>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02" name="Kreis 1201">
                  <a:extLst>
                    <a:ext uri="{FF2B5EF4-FFF2-40B4-BE49-F238E27FC236}">
                      <a16:creationId xmlns:a16="http://schemas.microsoft.com/office/drawing/2014/main" id="{BC6B9AA5-5E06-5145-8628-A27B17924CCC}"/>
                    </a:ext>
                  </a:extLst>
                </p:cNvPr>
                <p:cNvSpPr/>
                <p:nvPr/>
              </p:nvSpPr>
              <p:spPr>
                <a:xfrm rot="16200000">
                  <a:off x="6930174" y="2478991"/>
                  <a:ext cx="584201" cy="642621"/>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203" name="Rechteck 1202">
                <a:extLst>
                  <a:ext uri="{FF2B5EF4-FFF2-40B4-BE49-F238E27FC236}">
                    <a16:creationId xmlns:a16="http://schemas.microsoft.com/office/drawing/2014/main" id="{D9407999-89FA-2C4F-AB34-C8687D887C6C}"/>
                  </a:ext>
                </a:extLst>
              </p:cNvPr>
              <p:cNvSpPr/>
              <p:nvPr/>
            </p:nvSpPr>
            <p:spPr>
              <a:xfrm>
                <a:off x="7298521" y="1763225"/>
                <a:ext cx="327185" cy="264136"/>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04" name="Gruppieren 1203">
                <a:extLst>
                  <a:ext uri="{FF2B5EF4-FFF2-40B4-BE49-F238E27FC236}">
                    <a16:creationId xmlns:a16="http://schemas.microsoft.com/office/drawing/2014/main" id="{1FBC9B1D-5A19-4548-AA19-E4CFD2627679}"/>
                  </a:ext>
                </a:extLst>
              </p:cNvPr>
              <p:cNvGrpSpPr/>
              <p:nvPr/>
            </p:nvGrpSpPr>
            <p:grpSpPr>
              <a:xfrm>
                <a:off x="7228984" y="1824679"/>
                <a:ext cx="410074" cy="385054"/>
                <a:chOff x="2994338" y="2746927"/>
                <a:chExt cx="222113" cy="212017"/>
              </a:xfrm>
            </p:grpSpPr>
            <p:sp>
              <p:nvSpPr>
                <p:cNvPr id="1205" name="Oval 1204">
                  <a:extLst>
                    <a:ext uri="{FF2B5EF4-FFF2-40B4-BE49-F238E27FC236}">
                      <a16:creationId xmlns:a16="http://schemas.microsoft.com/office/drawing/2014/main" id="{942B3D37-57D1-FA4E-9580-ACD8BF971BA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06" name="Grafik 1205">
                  <a:extLst>
                    <a:ext uri="{FF2B5EF4-FFF2-40B4-BE49-F238E27FC236}">
                      <a16:creationId xmlns:a16="http://schemas.microsoft.com/office/drawing/2014/main" id="{33F05EE4-C32E-9A42-9995-3672111303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1207" name="Grafik 1206">
                <a:extLst>
                  <a:ext uri="{FF2B5EF4-FFF2-40B4-BE49-F238E27FC236}">
                    <a16:creationId xmlns:a16="http://schemas.microsoft.com/office/drawing/2014/main" id="{69424ED3-7DB1-1D41-8669-1384EBC116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794492" y="2483107"/>
                <a:ext cx="535376" cy="220843"/>
              </a:xfrm>
              <a:prstGeom prst="rect">
                <a:avLst/>
              </a:prstGeom>
            </p:spPr>
          </p:pic>
          <p:sp>
            <p:nvSpPr>
              <p:cNvPr id="1208" name="Kreis 1207">
                <a:extLst>
                  <a:ext uri="{FF2B5EF4-FFF2-40B4-BE49-F238E27FC236}">
                    <a16:creationId xmlns:a16="http://schemas.microsoft.com/office/drawing/2014/main" id="{021B681D-E55A-2842-9AA9-6B1204B3F079}"/>
                  </a:ext>
                </a:extLst>
              </p:cNvPr>
              <p:cNvSpPr/>
              <p:nvPr/>
            </p:nvSpPr>
            <p:spPr>
              <a:xfrm rot="10800000">
                <a:off x="4935206" y="1601352"/>
                <a:ext cx="483596" cy="483596"/>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27" name="Rechteck 1026">
                <a:extLst>
                  <a:ext uri="{FF2B5EF4-FFF2-40B4-BE49-F238E27FC236}">
                    <a16:creationId xmlns:a16="http://schemas.microsoft.com/office/drawing/2014/main" id="{8652AB7C-7950-7949-AD18-F4C70E51D202}"/>
                  </a:ext>
                </a:extLst>
              </p:cNvPr>
              <p:cNvSpPr/>
              <p:nvPr/>
            </p:nvSpPr>
            <p:spPr>
              <a:xfrm>
                <a:off x="8528274" y="4860777"/>
                <a:ext cx="193452" cy="246620"/>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cxnSp>
          <p:nvCxnSpPr>
            <p:cNvPr id="5" name="Gerade Verbindung 4">
              <a:extLst>
                <a:ext uri="{FF2B5EF4-FFF2-40B4-BE49-F238E27FC236}">
                  <a16:creationId xmlns:a16="http://schemas.microsoft.com/office/drawing/2014/main" id="{20FD8244-5830-6C41-8CF3-323603F523E0}"/>
                </a:ext>
              </a:extLst>
            </p:cNvPr>
            <p:cNvCxnSpPr>
              <a:cxnSpLocks/>
            </p:cNvCxnSpPr>
            <p:nvPr/>
          </p:nvCxnSpPr>
          <p:spPr>
            <a:xfrm>
              <a:off x="8904312" y="4797152"/>
              <a:ext cx="1305171"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89" name="Gerade Verbindung 588">
              <a:extLst>
                <a:ext uri="{FF2B5EF4-FFF2-40B4-BE49-F238E27FC236}">
                  <a16:creationId xmlns:a16="http://schemas.microsoft.com/office/drawing/2014/main" id="{C94D1757-4600-BB4D-B6D9-663D6958587E}"/>
                </a:ext>
              </a:extLst>
            </p:cNvPr>
            <p:cNvCxnSpPr>
              <a:cxnSpLocks/>
            </p:cNvCxnSpPr>
            <p:nvPr/>
          </p:nvCxnSpPr>
          <p:spPr>
            <a:xfrm flipV="1">
              <a:off x="10762453" y="4795326"/>
              <a:ext cx="959198" cy="1826"/>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2" name="Gerade Verbindung 591">
              <a:extLst>
                <a:ext uri="{FF2B5EF4-FFF2-40B4-BE49-F238E27FC236}">
                  <a16:creationId xmlns:a16="http://schemas.microsoft.com/office/drawing/2014/main" id="{C8385E58-C0FD-7E4E-B02F-0591795DA601}"/>
                </a:ext>
              </a:extLst>
            </p:cNvPr>
            <p:cNvCxnSpPr>
              <a:cxnSpLocks/>
            </p:cNvCxnSpPr>
            <p:nvPr/>
          </p:nvCxnSpPr>
          <p:spPr>
            <a:xfrm>
              <a:off x="10730829" y="4831060"/>
              <a:ext cx="148227"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4" name="Gerade Verbindung 593">
              <a:extLst>
                <a:ext uri="{FF2B5EF4-FFF2-40B4-BE49-F238E27FC236}">
                  <a16:creationId xmlns:a16="http://schemas.microsoft.com/office/drawing/2014/main" id="{DD0ED6BB-6FC0-A546-B347-EE3E2DEC4328}"/>
                </a:ext>
              </a:extLst>
            </p:cNvPr>
            <p:cNvCxnSpPr>
              <a:cxnSpLocks/>
            </p:cNvCxnSpPr>
            <p:nvPr/>
          </p:nvCxnSpPr>
          <p:spPr>
            <a:xfrm>
              <a:off x="10362486" y="4819377"/>
              <a:ext cx="148227"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6" name="Gerade Verbindung 595">
              <a:extLst>
                <a:ext uri="{FF2B5EF4-FFF2-40B4-BE49-F238E27FC236}">
                  <a16:creationId xmlns:a16="http://schemas.microsoft.com/office/drawing/2014/main" id="{C586D748-1065-3741-B5FA-F89285F0D4F0}"/>
                </a:ext>
              </a:extLst>
            </p:cNvPr>
            <p:cNvCxnSpPr>
              <a:cxnSpLocks/>
            </p:cNvCxnSpPr>
            <p:nvPr/>
          </p:nvCxnSpPr>
          <p:spPr>
            <a:xfrm>
              <a:off x="8903291" y="4820091"/>
              <a:ext cx="2088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7" name="Gerade Verbindung 596">
              <a:extLst>
                <a:ext uri="{FF2B5EF4-FFF2-40B4-BE49-F238E27FC236}">
                  <a16:creationId xmlns:a16="http://schemas.microsoft.com/office/drawing/2014/main" id="{1EDFE01F-4D15-4848-877E-5741039336BC}"/>
                </a:ext>
              </a:extLst>
            </p:cNvPr>
            <p:cNvCxnSpPr>
              <a:cxnSpLocks/>
            </p:cNvCxnSpPr>
            <p:nvPr/>
          </p:nvCxnSpPr>
          <p:spPr>
            <a:xfrm>
              <a:off x="8467424" y="4827783"/>
              <a:ext cx="2088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8" name="Gerade Verbindung 597">
              <a:extLst>
                <a:ext uri="{FF2B5EF4-FFF2-40B4-BE49-F238E27FC236}">
                  <a16:creationId xmlns:a16="http://schemas.microsoft.com/office/drawing/2014/main" id="{C4A1DA46-7640-3549-A658-44C60EF65FC2}"/>
                </a:ext>
              </a:extLst>
            </p:cNvPr>
            <p:cNvCxnSpPr>
              <a:cxnSpLocks/>
            </p:cNvCxnSpPr>
            <p:nvPr/>
          </p:nvCxnSpPr>
          <p:spPr>
            <a:xfrm>
              <a:off x="8194063" y="4532005"/>
              <a:ext cx="0" cy="288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0" name="Gerade Verbindung 599">
              <a:extLst>
                <a:ext uri="{FF2B5EF4-FFF2-40B4-BE49-F238E27FC236}">
                  <a16:creationId xmlns:a16="http://schemas.microsoft.com/office/drawing/2014/main" id="{06CC21B8-4DF6-F141-BB04-A1028FBA566A}"/>
                </a:ext>
              </a:extLst>
            </p:cNvPr>
            <p:cNvCxnSpPr>
              <a:cxnSpLocks/>
            </p:cNvCxnSpPr>
            <p:nvPr/>
          </p:nvCxnSpPr>
          <p:spPr>
            <a:xfrm>
              <a:off x="8203894" y="4806269"/>
              <a:ext cx="153222"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3" name="Gerade Verbindung 602">
              <a:extLst>
                <a:ext uri="{FF2B5EF4-FFF2-40B4-BE49-F238E27FC236}">
                  <a16:creationId xmlns:a16="http://schemas.microsoft.com/office/drawing/2014/main" id="{0FE92B8A-1E5D-5545-BA9E-C75D4CD70067}"/>
                </a:ext>
              </a:extLst>
            </p:cNvPr>
            <p:cNvCxnSpPr>
              <a:cxnSpLocks/>
            </p:cNvCxnSpPr>
            <p:nvPr/>
          </p:nvCxnSpPr>
          <p:spPr>
            <a:xfrm flipV="1">
              <a:off x="8501872" y="4806269"/>
              <a:ext cx="288000" cy="3211"/>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5" name="Gerade Verbindung 604">
              <a:extLst>
                <a:ext uri="{FF2B5EF4-FFF2-40B4-BE49-F238E27FC236}">
                  <a16:creationId xmlns:a16="http://schemas.microsoft.com/office/drawing/2014/main" id="{893A3D7C-30AA-E348-B5E8-A735777F898E}"/>
                </a:ext>
              </a:extLst>
            </p:cNvPr>
            <p:cNvCxnSpPr>
              <a:cxnSpLocks/>
            </p:cNvCxnSpPr>
            <p:nvPr/>
          </p:nvCxnSpPr>
          <p:spPr>
            <a:xfrm flipV="1">
              <a:off x="8705915" y="4803594"/>
              <a:ext cx="0" cy="112700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11" name="Gerade Verbindung 610">
              <a:extLst>
                <a:ext uri="{FF2B5EF4-FFF2-40B4-BE49-F238E27FC236}">
                  <a16:creationId xmlns:a16="http://schemas.microsoft.com/office/drawing/2014/main" id="{1D708BF8-A88A-FA45-AB69-4F6B168EEF6C}"/>
                </a:ext>
              </a:extLst>
            </p:cNvPr>
            <p:cNvCxnSpPr>
              <a:cxnSpLocks/>
            </p:cNvCxnSpPr>
            <p:nvPr/>
          </p:nvCxnSpPr>
          <p:spPr>
            <a:xfrm flipV="1">
              <a:off x="10534666" y="4786645"/>
              <a:ext cx="0" cy="278599"/>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6" name="Gerade Verbindung 965">
              <a:extLst>
                <a:ext uri="{FF2B5EF4-FFF2-40B4-BE49-F238E27FC236}">
                  <a16:creationId xmlns:a16="http://schemas.microsoft.com/office/drawing/2014/main" id="{B8DC5133-ED83-E240-A102-5797D3CBCDC7}"/>
                </a:ext>
              </a:extLst>
            </p:cNvPr>
            <p:cNvCxnSpPr>
              <a:cxnSpLocks/>
            </p:cNvCxnSpPr>
            <p:nvPr/>
          </p:nvCxnSpPr>
          <p:spPr>
            <a:xfrm>
              <a:off x="9112090" y="4532005"/>
              <a:ext cx="4680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7" name="Gerade Verbindung 966">
              <a:extLst>
                <a:ext uri="{FF2B5EF4-FFF2-40B4-BE49-F238E27FC236}">
                  <a16:creationId xmlns:a16="http://schemas.microsoft.com/office/drawing/2014/main" id="{31DDE26A-A807-054D-AB7D-A8205D3D1DB3}"/>
                </a:ext>
              </a:extLst>
            </p:cNvPr>
            <p:cNvCxnSpPr>
              <a:cxnSpLocks/>
            </p:cNvCxnSpPr>
            <p:nvPr/>
          </p:nvCxnSpPr>
          <p:spPr>
            <a:xfrm>
              <a:off x="8203894" y="2747988"/>
              <a:ext cx="1420498"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8" name="Gerade Verbindung 967">
              <a:extLst>
                <a:ext uri="{FF2B5EF4-FFF2-40B4-BE49-F238E27FC236}">
                  <a16:creationId xmlns:a16="http://schemas.microsoft.com/office/drawing/2014/main" id="{D63EBA24-8A0C-BF47-A393-0FD11E021ED2}"/>
                </a:ext>
              </a:extLst>
            </p:cNvPr>
            <p:cNvCxnSpPr>
              <a:cxnSpLocks/>
              <a:endCxn id="1206" idx="1"/>
            </p:cNvCxnSpPr>
            <p:nvPr/>
          </p:nvCxnSpPr>
          <p:spPr>
            <a:xfrm flipV="1">
              <a:off x="9627415" y="2619139"/>
              <a:ext cx="0" cy="540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9" name="Gerade Verbindung 968">
              <a:extLst>
                <a:ext uri="{FF2B5EF4-FFF2-40B4-BE49-F238E27FC236}">
                  <a16:creationId xmlns:a16="http://schemas.microsoft.com/office/drawing/2014/main" id="{D8ABE022-6E19-1645-9F41-7A2C1BE080B7}"/>
                </a:ext>
              </a:extLst>
            </p:cNvPr>
            <p:cNvCxnSpPr>
              <a:cxnSpLocks/>
            </p:cNvCxnSpPr>
            <p:nvPr/>
          </p:nvCxnSpPr>
          <p:spPr>
            <a:xfrm flipV="1">
              <a:off x="8203894" y="2638655"/>
              <a:ext cx="0" cy="128849"/>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0" name="Gerade Verbindung 969">
              <a:extLst>
                <a:ext uri="{FF2B5EF4-FFF2-40B4-BE49-F238E27FC236}">
                  <a16:creationId xmlns:a16="http://schemas.microsoft.com/office/drawing/2014/main" id="{407D9298-BEAD-A64F-8698-CF905528CC1D}"/>
                </a:ext>
              </a:extLst>
            </p:cNvPr>
            <p:cNvCxnSpPr>
              <a:cxnSpLocks/>
            </p:cNvCxnSpPr>
            <p:nvPr/>
          </p:nvCxnSpPr>
          <p:spPr>
            <a:xfrm flipH="1" flipV="1">
              <a:off x="7851288" y="2503057"/>
              <a:ext cx="2880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1" name="Gerade Verbindung 970">
              <a:extLst>
                <a:ext uri="{FF2B5EF4-FFF2-40B4-BE49-F238E27FC236}">
                  <a16:creationId xmlns:a16="http://schemas.microsoft.com/office/drawing/2014/main" id="{48F169D5-FC58-9E4F-85FE-BB8652BF0A0B}"/>
                </a:ext>
              </a:extLst>
            </p:cNvPr>
            <p:cNvCxnSpPr>
              <a:cxnSpLocks/>
            </p:cNvCxnSpPr>
            <p:nvPr/>
          </p:nvCxnSpPr>
          <p:spPr>
            <a:xfrm flipH="1" flipV="1">
              <a:off x="7040996" y="2496200"/>
              <a:ext cx="792000" cy="660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2" name="Gerade Verbindung 971">
              <a:extLst>
                <a:ext uri="{FF2B5EF4-FFF2-40B4-BE49-F238E27FC236}">
                  <a16:creationId xmlns:a16="http://schemas.microsoft.com/office/drawing/2014/main" id="{7CCA7F06-8DF3-3248-9698-651B869D6CD8}"/>
                </a:ext>
              </a:extLst>
            </p:cNvPr>
            <p:cNvCxnSpPr>
              <a:cxnSpLocks/>
            </p:cNvCxnSpPr>
            <p:nvPr/>
          </p:nvCxnSpPr>
          <p:spPr>
            <a:xfrm flipV="1">
              <a:off x="7841127" y="1529618"/>
              <a:ext cx="0" cy="79976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3" name="Gerade Verbindung 972">
              <a:extLst>
                <a:ext uri="{FF2B5EF4-FFF2-40B4-BE49-F238E27FC236}">
                  <a16:creationId xmlns:a16="http://schemas.microsoft.com/office/drawing/2014/main" id="{4B444AE9-11AD-A740-B706-D2A3A5866627}"/>
                </a:ext>
              </a:extLst>
            </p:cNvPr>
            <p:cNvCxnSpPr>
              <a:cxnSpLocks/>
            </p:cNvCxnSpPr>
            <p:nvPr/>
          </p:nvCxnSpPr>
          <p:spPr>
            <a:xfrm flipV="1">
              <a:off x="7812456" y="2132856"/>
              <a:ext cx="0" cy="195702"/>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5" name="Gerade Verbindung 974">
              <a:extLst>
                <a:ext uri="{FF2B5EF4-FFF2-40B4-BE49-F238E27FC236}">
                  <a16:creationId xmlns:a16="http://schemas.microsoft.com/office/drawing/2014/main" id="{4BE2449C-95D3-5D4F-B62D-39AB6197D8BE}"/>
                </a:ext>
              </a:extLst>
            </p:cNvPr>
            <p:cNvCxnSpPr>
              <a:cxnSpLocks/>
            </p:cNvCxnSpPr>
            <p:nvPr/>
          </p:nvCxnSpPr>
          <p:spPr>
            <a:xfrm>
              <a:off x="11388836" y="4493300"/>
              <a:ext cx="0" cy="288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6" name="Gerade Verbindung 975">
              <a:extLst>
                <a:ext uri="{FF2B5EF4-FFF2-40B4-BE49-F238E27FC236}">
                  <a16:creationId xmlns:a16="http://schemas.microsoft.com/office/drawing/2014/main" id="{4CDBBB65-2C41-6A4C-9F1B-C4B479CCEE9C}"/>
                </a:ext>
              </a:extLst>
            </p:cNvPr>
            <p:cNvCxnSpPr>
              <a:cxnSpLocks/>
            </p:cNvCxnSpPr>
            <p:nvPr/>
          </p:nvCxnSpPr>
          <p:spPr>
            <a:xfrm>
              <a:off x="10992544" y="2609183"/>
              <a:ext cx="0" cy="216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grpSp>
      <p:cxnSp>
        <p:nvCxnSpPr>
          <p:cNvPr id="978" name="Gerade Verbindung 977">
            <a:extLst>
              <a:ext uri="{FF2B5EF4-FFF2-40B4-BE49-F238E27FC236}">
                <a16:creationId xmlns:a16="http://schemas.microsoft.com/office/drawing/2014/main" id="{9488FDE6-8AB8-BC49-A48F-5515AB33BC67}"/>
              </a:ext>
            </a:extLst>
          </p:cNvPr>
          <p:cNvCxnSpPr>
            <a:cxnSpLocks/>
          </p:cNvCxnSpPr>
          <p:nvPr/>
        </p:nvCxnSpPr>
        <p:spPr>
          <a:xfrm>
            <a:off x="9093335" y="3933056"/>
            <a:ext cx="0" cy="870538"/>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599" name="Textfeld 598">
            <a:extLst>
              <a:ext uri="{FF2B5EF4-FFF2-40B4-BE49-F238E27FC236}">
                <a16:creationId xmlns:a16="http://schemas.microsoft.com/office/drawing/2014/main" id="{045F12D1-EF44-A44C-B0D2-B4AC44E67628}"/>
              </a:ext>
            </a:extLst>
          </p:cNvPr>
          <p:cNvSpPr txBox="1"/>
          <p:nvPr/>
        </p:nvSpPr>
        <p:spPr>
          <a:xfrm>
            <a:off x="436068" y="1251793"/>
            <a:ext cx="2452136" cy="3178627"/>
          </a:xfrm>
          <a:prstGeom prst="rect">
            <a:avLst/>
          </a:prstGeom>
          <a:noFill/>
        </p:spPr>
        <p:txBody>
          <a:bodyPr wrap="square" rtlCol="0">
            <a:spAutoFit/>
          </a:bodyPr>
          <a:lstStyle/>
          <a:p>
            <a:pPr>
              <a:lnSpc>
                <a:spcPct val="120000"/>
              </a:lnSpc>
            </a:pPr>
            <a:r>
              <a:rPr lang="de-DE" sz="1050" dirty="0">
                <a:latin typeface="Futura PT Light" panose="020B0402020204020303" pitchFamily="34" charset="77"/>
              </a:rPr>
              <a:t>Ihre Unternehmensgröße variiert und damit auch Ihr Platzbedarf. </a:t>
            </a:r>
            <a:r>
              <a:rPr lang="de-DE" sz="1050" dirty="0" err="1">
                <a:latin typeface="Futura PT Light" panose="020B0402020204020303" pitchFamily="34" charset="77"/>
              </a:rPr>
              <a:t>Offezio</a:t>
            </a:r>
            <a:r>
              <a:rPr lang="de-DE" sz="1050" dirty="0">
                <a:latin typeface="Futura PT Light" panose="020B0402020204020303" pitchFamily="34" charset="77"/>
              </a:rPr>
              <a:t>-Flächen werden dabei so geplant und bestückt, dass Teile der Fläche komplett oder teilweise per Arbeitsplatz mit unterschiedlichen Laufzeiten untervermietet werden können.</a:t>
            </a:r>
          </a:p>
          <a:p>
            <a:pPr>
              <a:lnSpc>
                <a:spcPct val="120000"/>
              </a:lnSpc>
            </a:pPr>
            <a:r>
              <a:rPr lang="de-DE" sz="1050" dirty="0">
                <a:latin typeface="Futura PT Light" panose="020B0402020204020303" pitchFamily="34" charset="77"/>
              </a:rPr>
              <a:t>Durch das </a:t>
            </a:r>
            <a:r>
              <a:rPr lang="de-DE" sz="1050" dirty="0" err="1">
                <a:latin typeface="Futura PT Light" panose="020B0402020204020303" pitchFamily="34" charset="77"/>
              </a:rPr>
              <a:t>Offezio</a:t>
            </a:r>
            <a:r>
              <a:rPr lang="de-DE" sz="1050" dirty="0">
                <a:latin typeface="Futura PT Light" panose="020B0402020204020303" pitchFamily="34" charset="77"/>
              </a:rPr>
              <a:t>-Konzept bleiben aber bestimmte Räumlichkeiten Ihnen vorbehalten.</a:t>
            </a:r>
          </a:p>
          <a:p>
            <a:pPr>
              <a:lnSpc>
                <a:spcPct val="120000"/>
              </a:lnSpc>
            </a:pPr>
            <a:endParaRPr lang="de-DE" sz="1050" dirty="0">
              <a:latin typeface="Futura PT Light" panose="020B0402020204020303" pitchFamily="34" charset="77"/>
            </a:endParaRPr>
          </a:p>
          <a:p>
            <a:pPr>
              <a:lnSpc>
                <a:spcPct val="120000"/>
              </a:lnSpc>
            </a:pPr>
            <a:r>
              <a:rPr lang="de-DE" sz="1050" dirty="0">
                <a:latin typeface="Futura PT Light" panose="020B0402020204020303" pitchFamily="34" charset="77"/>
              </a:rPr>
              <a:t>Für Sie entsteht so die maximale Flexibilität und die Kosten für Flächen und Arbeitsplätze passen sich Ihren Bedarf an.</a:t>
            </a:r>
          </a:p>
        </p:txBody>
      </p:sp>
      <p:sp>
        <p:nvSpPr>
          <p:cNvPr id="8" name="Textfeld 7">
            <a:extLst>
              <a:ext uri="{FF2B5EF4-FFF2-40B4-BE49-F238E27FC236}">
                <a16:creationId xmlns:a16="http://schemas.microsoft.com/office/drawing/2014/main" id="{893FBE3B-E588-7B4A-AA3E-8CB69076EDC9}"/>
              </a:ext>
            </a:extLst>
          </p:cNvPr>
          <p:cNvSpPr txBox="1"/>
          <p:nvPr/>
        </p:nvSpPr>
        <p:spPr>
          <a:xfrm>
            <a:off x="6533191" y="638911"/>
            <a:ext cx="2448106" cy="469359"/>
          </a:xfrm>
          <a:prstGeom prst="rect">
            <a:avLst/>
          </a:prstGeom>
          <a:noFill/>
        </p:spPr>
        <p:txBody>
          <a:bodyPr wrap="none" rtlCol="0">
            <a:spAutoFit/>
          </a:bodyPr>
          <a:lstStyle/>
          <a:p>
            <a:pPr algn="l"/>
            <a:r>
              <a:rPr lang="de-DE" sz="1400" b="1" dirty="0">
                <a:latin typeface="Futura PT Heavy" panose="020B0502020204020303" pitchFamily="34" charset="77"/>
              </a:rPr>
              <a:t>Variable Fläche</a:t>
            </a:r>
          </a:p>
          <a:p>
            <a:r>
              <a:rPr lang="de-DE" sz="1050" dirty="0">
                <a:latin typeface="Futura PT Light" panose="020B0402020204020303" pitchFamily="34" charset="77"/>
              </a:rPr>
              <a:t>Geeignet auch für </a:t>
            </a:r>
            <a:r>
              <a:rPr lang="de-DE" sz="1050" dirty="0" err="1">
                <a:latin typeface="Futura PT Light" panose="020B0402020204020303" pitchFamily="34" charset="77"/>
              </a:rPr>
              <a:t>Shared</a:t>
            </a:r>
            <a:r>
              <a:rPr lang="de-DE" sz="1050" dirty="0">
                <a:latin typeface="Futura PT Light" panose="020B0402020204020303" pitchFamily="34" charset="77"/>
              </a:rPr>
              <a:t>-Office Vermietung</a:t>
            </a:r>
          </a:p>
        </p:txBody>
      </p:sp>
      <p:sp>
        <p:nvSpPr>
          <p:cNvPr id="604" name="Textfeld 603">
            <a:extLst>
              <a:ext uri="{FF2B5EF4-FFF2-40B4-BE49-F238E27FC236}">
                <a16:creationId xmlns:a16="http://schemas.microsoft.com/office/drawing/2014/main" id="{A1F2DA4C-10EB-304D-A8E3-0B7D93F2F989}"/>
              </a:ext>
            </a:extLst>
          </p:cNvPr>
          <p:cNvSpPr txBox="1"/>
          <p:nvPr/>
        </p:nvSpPr>
        <p:spPr>
          <a:xfrm>
            <a:off x="7773515" y="6128912"/>
            <a:ext cx="2727029" cy="469359"/>
          </a:xfrm>
          <a:prstGeom prst="rect">
            <a:avLst/>
          </a:prstGeom>
          <a:noFill/>
        </p:spPr>
        <p:txBody>
          <a:bodyPr wrap="none" rtlCol="0">
            <a:spAutoFit/>
          </a:bodyPr>
          <a:lstStyle/>
          <a:p>
            <a:pPr algn="l"/>
            <a:r>
              <a:rPr lang="de-DE" sz="1400" b="1" dirty="0">
                <a:latin typeface="Futura PT Heavy" panose="020B0502020204020303" pitchFamily="34" charset="77"/>
              </a:rPr>
              <a:t>Fixe Fläche</a:t>
            </a:r>
          </a:p>
          <a:p>
            <a:r>
              <a:rPr lang="de-DE" sz="1050" dirty="0">
                <a:latin typeface="Futura PT Light" panose="020B0402020204020303" pitchFamily="34" charset="77"/>
              </a:rPr>
              <a:t>Vermietung an Hauptmieter mit getrennten Räumen</a:t>
            </a:r>
          </a:p>
        </p:txBody>
      </p:sp>
      <p:sp>
        <p:nvSpPr>
          <p:cNvPr id="606" name="Textfeld 605">
            <a:extLst>
              <a:ext uri="{FF2B5EF4-FFF2-40B4-BE49-F238E27FC236}">
                <a16:creationId xmlns:a16="http://schemas.microsoft.com/office/drawing/2014/main" id="{B38A60FB-76C1-8940-91B7-9DC93B73349E}"/>
              </a:ext>
            </a:extLst>
          </p:cNvPr>
          <p:cNvSpPr txBox="1"/>
          <p:nvPr/>
        </p:nvSpPr>
        <p:spPr>
          <a:xfrm>
            <a:off x="3112805" y="2587184"/>
            <a:ext cx="3013450" cy="792525"/>
          </a:xfrm>
          <a:prstGeom prst="rect">
            <a:avLst/>
          </a:prstGeom>
          <a:noFill/>
        </p:spPr>
        <p:txBody>
          <a:bodyPr wrap="square" rtlCol="0">
            <a:spAutoFit/>
          </a:bodyPr>
          <a:lstStyle/>
          <a:p>
            <a:pPr algn="l"/>
            <a:r>
              <a:rPr lang="de-DE" sz="1400" b="1" dirty="0">
                <a:latin typeface="Futura PT Heavy" panose="020B0502020204020303" pitchFamily="34" charset="77"/>
              </a:rPr>
              <a:t>Interactive Space</a:t>
            </a:r>
          </a:p>
          <a:p>
            <a:pPr algn="l"/>
            <a:r>
              <a:rPr lang="de-DE" sz="1050" dirty="0">
                <a:latin typeface="Futura PT Light" panose="020B0402020204020303" pitchFamily="34" charset="77"/>
              </a:rPr>
              <a:t>Der Host &amp; </a:t>
            </a:r>
            <a:r>
              <a:rPr lang="de-DE" sz="1050" dirty="0" err="1">
                <a:latin typeface="Futura PT Light" panose="020B0402020204020303" pitchFamily="34" charset="77"/>
              </a:rPr>
              <a:t>Resting</a:t>
            </a:r>
            <a:r>
              <a:rPr lang="de-DE" sz="1050" dirty="0">
                <a:latin typeface="Futura PT Light" panose="020B0402020204020303" pitchFamily="34" charset="77"/>
              </a:rPr>
              <a:t> Space wird von allen Parteien genutzt &amp; über FM betrieben sowie über </a:t>
            </a:r>
            <a:r>
              <a:rPr lang="de-DE" sz="1050" dirty="0" err="1">
                <a:latin typeface="Futura PT Light" panose="020B0402020204020303" pitchFamily="34" charset="77"/>
              </a:rPr>
              <a:t>Offezio</a:t>
            </a:r>
            <a:r>
              <a:rPr lang="de-DE" sz="1050" dirty="0">
                <a:latin typeface="Futura PT Light" panose="020B0402020204020303" pitchFamily="34" charset="77"/>
              </a:rPr>
              <a:t> abgerechnet.</a:t>
            </a:r>
          </a:p>
        </p:txBody>
      </p:sp>
      <p:cxnSp>
        <p:nvCxnSpPr>
          <p:cNvPr id="10" name="Gerade Verbindung 9">
            <a:extLst>
              <a:ext uri="{FF2B5EF4-FFF2-40B4-BE49-F238E27FC236}">
                <a16:creationId xmlns:a16="http://schemas.microsoft.com/office/drawing/2014/main" id="{04A5C9F5-FFBD-964F-B5DF-8EA5E650DBB4}"/>
              </a:ext>
            </a:extLst>
          </p:cNvPr>
          <p:cNvCxnSpPr>
            <a:cxnSpLocks/>
          </p:cNvCxnSpPr>
          <p:nvPr/>
        </p:nvCxnSpPr>
        <p:spPr>
          <a:xfrm>
            <a:off x="7645679" y="1119976"/>
            <a:ext cx="0" cy="580832"/>
          </a:xfrm>
          <a:prstGeom prst="line">
            <a:avLst/>
          </a:prstGeom>
          <a:ln>
            <a:solidFill>
              <a:srgbClr val="FEBA00"/>
            </a:solidFill>
          </a:ln>
        </p:spPr>
        <p:style>
          <a:lnRef idx="1">
            <a:schemeClr val="accent1"/>
          </a:lnRef>
          <a:fillRef idx="0">
            <a:schemeClr val="accent1"/>
          </a:fillRef>
          <a:effectRef idx="0">
            <a:schemeClr val="accent1"/>
          </a:effectRef>
          <a:fontRef idx="minor">
            <a:schemeClr val="tx1"/>
          </a:fontRef>
        </p:style>
      </p:cxnSp>
      <p:cxnSp>
        <p:nvCxnSpPr>
          <p:cNvPr id="608" name="Gerade Verbindung 607">
            <a:extLst>
              <a:ext uri="{FF2B5EF4-FFF2-40B4-BE49-F238E27FC236}">
                <a16:creationId xmlns:a16="http://schemas.microsoft.com/office/drawing/2014/main" id="{56D26B27-BB8F-9C4E-873A-30E92477268B}"/>
              </a:ext>
            </a:extLst>
          </p:cNvPr>
          <p:cNvCxnSpPr/>
          <p:nvPr/>
        </p:nvCxnSpPr>
        <p:spPr>
          <a:xfrm>
            <a:off x="8532462" y="5801740"/>
            <a:ext cx="0" cy="367487"/>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09" name="Gerade Verbindung 608">
            <a:extLst>
              <a:ext uri="{FF2B5EF4-FFF2-40B4-BE49-F238E27FC236}">
                <a16:creationId xmlns:a16="http://schemas.microsoft.com/office/drawing/2014/main" id="{4C79F940-6B7C-214B-83DA-19BA5E346011}"/>
              </a:ext>
            </a:extLst>
          </p:cNvPr>
          <p:cNvCxnSpPr>
            <a:cxnSpLocks/>
          </p:cNvCxnSpPr>
          <p:nvPr/>
        </p:nvCxnSpPr>
        <p:spPr>
          <a:xfrm flipH="1">
            <a:off x="4727848" y="2747988"/>
            <a:ext cx="21530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winkliges Dreieck 12">
            <a:extLst>
              <a:ext uri="{FF2B5EF4-FFF2-40B4-BE49-F238E27FC236}">
                <a16:creationId xmlns:a16="http://schemas.microsoft.com/office/drawing/2014/main" id="{E6538885-35D0-F74E-8998-78C5F041121B}"/>
              </a:ext>
            </a:extLst>
          </p:cNvPr>
          <p:cNvSpPr/>
          <p:nvPr/>
        </p:nvSpPr>
        <p:spPr>
          <a:xfrm>
            <a:off x="618126" y="4434500"/>
            <a:ext cx="2099296" cy="2099296"/>
          </a:xfrm>
          <a:prstGeom prst="rtTriangle">
            <a:avLst/>
          </a:prstGeom>
          <a:solidFill>
            <a:srgbClr val="0BC5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965" name="Rechtwinkliges Dreieck 964">
            <a:extLst>
              <a:ext uri="{FF2B5EF4-FFF2-40B4-BE49-F238E27FC236}">
                <a16:creationId xmlns:a16="http://schemas.microsoft.com/office/drawing/2014/main" id="{CFBEF647-C9C1-D342-965A-1C8D78224241}"/>
              </a:ext>
            </a:extLst>
          </p:cNvPr>
          <p:cNvSpPr/>
          <p:nvPr/>
        </p:nvSpPr>
        <p:spPr>
          <a:xfrm rot="10800000">
            <a:off x="732019" y="4452186"/>
            <a:ext cx="2099296" cy="2099296"/>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14" name="Rechteck 13">
            <a:extLst>
              <a:ext uri="{FF2B5EF4-FFF2-40B4-BE49-F238E27FC236}">
                <a16:creationId xmlns:a16="http://schemas.microsoft.com/office/drawing/2014/main" id="{C6CC4722-7050-F645-A6C5-41173B955F97}"/>
              </a:ext>
            </a:extLst>
          </p:cNvPr>
          <p:cNvSpPr/>
          <p:nvPr/>
        </p:nvSpPr>
        <p:spPr>
          <a:xfrm>
            <a:off x="1159219" y="4977454"/>
            <a:ext cx="1048760" cy="1048760"/>
          </a:xfrm>
          <a:prstGeom prst="rect">
            <a:avLst/>
          </a:prstGeom>
          <a:solidFill>
            <a:schemeClr val="tx1"/>
          </a:solidFill>
          <a:ln w="158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pic>
        <p:nvPicPr>
          <p:cNvPr id="20" name="Grafik 19">
            <a:extLst>
              <a:ext uri="{FF2B5EF4-FFF2-40B4-BE49-F238E27FC236}">
                <a16:creationId xmlns:a16="http://schemas.microsoft.com/office/drawing/2014/main" id="{6BCBEA29-3146-D84F-AC26-C9294090FC07}"/>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05321" y="4297795"/>
            <a:ext cx="279400" cy="279400"/>
          </a:xfrm>
          <a:prstGeom prst="rect">
            <a:avLst/>
          </a:prstGeom>
        </p:spPr>
      </p:pic>
      <p:pic>
        <p:nvPicPr>
          <p:cNvPr id="974" name="Grafik 973">
            <a:extLst>
              <a:ext uri="{FF2B5EF4-FFF2-40B4-BE49-F238E27FC236}">
                <a16:creationId xmlns:a16="http://schemas.microsoft.com/office/drawing/2014/main" id="{277BADBF-3172-BC49-8676-459E2661F9B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619389" y="4297795"/>
            <a:ext cx="279400" cy="279400"/>
          </a:xfrm>
          <a:prstGeom prst="rect">
            <a:avLst/>
          </a:prstGeom>
        </p:spPr>
      </p:pic>
      <p:pic>
        <p:nvPicPr>
          <p:cNvPr id="977" name="Grafik 976">
            <a:extLst>
              <a:ext uri="{FF2B5EF4-FFF2-40B4-BE49-F238E27FC236}">
                <a16:creationId xmlns:a16="http://schemas.microsoft.com/office/drawing/2014/main" id="{C0C37A1B-ECC4-974C-8FC1-2D8A7F903481}"/>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033457" y="4297795"/>
            <a:ext cx="279400" cy="279400"/>
          </a:xfrm>
          <a:prstGeom prst="rect">
            <a:avLst/>
          </a:prstGeom>
        </p:spPr>
      </p:pic>
      <p:pic>
        <p:nvPicPr>
          <p:cNvPr id="979" name="Grafik 978">
            <a:extLst>
              <a:ext uri="{FF2B5EF4-FFF2-40B4-BE49-F238E27FC236}">
                <a16:creationId xmlns:a16="http://schemas.microsoft.com/office/drawing/2014/main" id="{A5699FCE-EE86-A24C-9D5F-96EB9F49AE58}"/>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485266" y="4297795"/>
            <a:ext cx="279400" cy="279400"/>
          </a:xfrm>
          <a:prstGeom prst="rect">
            <a:avLst/>
          </a:prstGeom>
        </p:spPr>
      </p:pic>
      <p:pic>
        <p:nvPicPr>
          <p:cNvPr id="980" name="Grafik 979">
            <a:extLst>
              <a:ext uri="{FF2B5EF4-FFF2-40B4-BE49-F238E27FC236}">
                <a16:creationId xmlns:a16="http://schemas.microsoft.com/office/drawing/2014/main" id="{489A7CF2-C7C7-8F4E-A601-051764123884}"/>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485266" y="4719992"/>
            <a:ext cx="279400" cy="279400"/>
          </a:xfrm>
          <a:prstGeom prst="rect">
            <a:avLst/>
          </a:prstGeom>
        </p:spPr>
      </p:pic>
      <p:pic>
        <p:nvPicPr>
          <p:cNvPr id="981" name="Grafik 980">
            <a:extLst>
              <a:ext uri="{FF2B5EF4-FFF2-40B4-BE49-F238E27FC236}">
                <a16:creationId xmlns:a16="http://schemas.microsoft.com/office/drawing/2014/main" id="{8002CE3D-A952-B44E-AE61-E4D0945C7FF9}"/>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485266" y="5142189"/>
            <a:ext cx="279400" cy="279400"/>
          </a:xfrm>
          <a:prstGeom prst="rect">
            <a:avLst/>
          </a:prstGeom>
        </p:spPr>
      </p:pic>
      <p:pic>
        <p:nvPicPr>
          <p:cNvPr id="983" name="Grafik 982">
            <a:extLst>
              <a:ext uri="{FF2B5EF4-FFF2-40B4-BE49-F238E27FC236}">
                <a16:creationId xmlns:a16="http://schemas.microsoft.com/office/drawing/2014/main" id="{6DB530E4-440F-1449-AED0-6775B4D834BF}"/>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2485266" y="5564386"/>
            <a:ext cx="279400" cy="279400"/>
          </a:xfrm>
          <a:prstGeom prst="rect">
            <a:avLst/>
          </a:prstGeom>
        </p:spPr>
      </p:pic>
      <p:pic>
        <p:nvPicPr>
          <p:cNvPr id="984" name="Grafik 983">
            <a:extLst>
              <a:ext uri="{FF2B5EF4-FFF2-40B4-BE49-F238E27FC236}">
                <a16:creationId xmlns:a16="http://schemas.microsoft.com/office/drawing/2014/main" id="{9984DE14-28AB-A340-B043-27A71E0C950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552974" y="6048957"/>
            <a:ext cx="279400" cy="279400"/>
          </a:xfrm>
          <a:prstGeom prst="rect">
            <a:avLst/>
          </a:prstGeom>
        </p:spPr>
      </p:pic>
      <p:pic>
        <p:nvPicPr>
          <p:cNvPr id="985" name="Grafik 984">
            <a:extLst>
              <a:ext uri="{FF2B5EF4-FFF2-40B4-BE49-F238E27FC236}">
                <a16:creationId xmlns:a16="http://schemas.microsoft.com/office/drawing/2014/main" id="{306CC5AC-3199-E343-A02D-99DF7CB816F4}"/>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959713" y="6048957"/>
            <a:ext cx="279400" cy="279400"/>
          </a:xfrm>
          <a:prstGeom prst="rect">
            <a:avLst/>
          </a:prstGeom>
        </p:spPr>
      </p:pic>
      <p:pic>
        <p:nvPicPr>
          <p:cNvPr id="986" name="Grafik 985">
            <a:extLst>
              <a:ext uri="{FF2B5EF4-FFF2-40B4-BE49-F238E27FC236}">
                <a16:creationId xmlns:a16="http://schemas.microsoft.com/office/drawing/2014/main" id="{68A604D3-C481-E34A-BA17-1E66065BD77C}"/>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146234" y="6048957"/>
            <a:ext cx="279400" cy="279400"/>
          </a:xfrm>
          <a:prstGeom prst="rect">
            <a:avLst/>
          </a:prstGeom>
        </p:spPr>
      </p:pic>
      <p:pic>
        <p:nvPicPr>
          <p:cNvPr id="987" name="Grafik 986">
            <a:extLst>
              <a:ext uri="{FF2B5EF4-FFF2-40B4-BE49-F238E27FC236}">
                <a16:creationId xmlns:a16="http://schemas.microsoft.com/office/drawing/2014/main" id="{7C503FBC-0B9F-0A4B-BE3D-151FDE0F039E}"/>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3927" y="6048957"/>
            <a:ext cx="279400" cy="279400"/>
          </a:xfrm>
          <a:prstGeom prst="rect">
            <a:avLst/>
          </a:prstGeom>
        </p:spPr>
      </p:pic>
      <p:pic>
        <p:nvPicPr>
          <p:cNvPr id="988" name="Grafik 987">
            <a:extLst>
              <a:ext uri="{FF2B5EF4-FFF2-40B4-BE49-F238E27FC236}">
                <a16:creationId xmlns:a16="http://schemas.microsoft.com/office/drawing/2014/main" id="{9729B092-4B74-B647-8BA5-FFBB0AF58465}"/>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3927" y="5641899"/>
            <a:ext cx="279400" cy="279400"/>
          </a:xfrm>
          <a:prstGeom prst="rect">
            <a:avLst/>
          </a:prstGeom>
        </p:spPr>
      </p:pic>
      <p:pic>
        <p:nvPicPr>
          <p:cNvPr id="989" name="Grafik 988">
            <a:extLst>
              <a:ext uri="{FF2B5EF4-FFF2-40B4-BE49-F238E27FC236}">
                <a16:creationId xmlns:a16="http://schemas.microsoft.com/office/drawing/2014/main" id="{004DF3EB-D078-AF49-8346-792E6D9E95BD}"/>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3927" y="5234841"/>
            <a:ext cx="279400" cy="279400"/>
          </a:xfrm>
          <a:prstGeom prst="rect">
            <a:avLst/>
          </a:prstGeom>
        </p:spPr>
      </p:pic>
      <p:pic>
        <p:nvPicPr>
          <p:cNvPr id="990" name="Grafik 989">
            <a:extLst>
              <a:ext uri="{FF2B5EF4-FFF2-40B4-BE49-F238E27FC236}">
                <a16:creationId xmlns:a16="http://schemas.microsoft.com/office/drawing/2014/main" id="{04DE0D8F-E3F4-F642-A7C8-3CEC657CCBDA}"/>
              </a:ext>
            </a:extLst>
          </p:cNvPr>
          <p:cNvPicPr>
            <a:picLocks noChangeAspect="1"/>
          </p:cNvPicPr>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13927" y="4827783"/>
            <a:ext cx="279400" cy="279400"/>
          </a:xfrm>
          <a:prstGeom prst="rect">
            <a:avLst/>
          </a:prstGeom>
        </p:spPr>
      </p:pic>
      <p:pic>
        <p:nvPicPr>
          <p:cNvPr id="22" name="Grafik 21">
            <a:extLst>
              <a:ext uri="{FF2B5EF4-FFF2-40B4-BE49-F238E27FC236}">
                <a16:creationId xmlns:a16="http://schemas.microsoft.com/office/drawing/2014/main" id="{ECE30445-3523-C240-9BC6-56064175B633}"/>
              </a:ext>
            </a:extLst>
          </p:cNvPr>
          <p:cNvPicPr>
            <a:picLocks noChangeAspect="1"/>
          </p:cNvPicPr>
          <p:nvPr/>
        </p:nvPicPr>
        <p:blipFill>
          <a:blip r:embed="rId15" cstate="email">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1344319" y="5327313"/>
            <a:ext cx="335133" cy="335133"/>
          </a:xfrm>
          <a:prstGeom prst="rect">
            <a:avLst/>
          </a:prstGeom>
        </p:spPr>
      </p:pic>
      <p:pic>
        <p:nvPicPr>
          <p:cNvPr id="24" name="Grafik 23">
            <a:extLst>
              <a:ext uri="{FF2B5EF4-FFF2-40B4-BE49-F238E27FC236}">
                <a16:creationId xmlns:a16="http://schemas.microsoft.com/office/drawing/2014/main" id="{7CD9DB99-6BEA-4D48-8D6D-6F9287F697DF}"/>
              </a:ext>
            </a:extLst>
          </p:cNvPr>
          <p:cNvPicPr>
            <a:picLocks noChangeAspect="1"/>
          </p:cNvPicPr>
          <p:nvPr/>
        </p:nvPicPr>
        <p:blipFill>
          <a:blip r:embed="rId17" cstate="email">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1713992" y="4956090"/>
            <a:ext cx="371223" cy="371223"/>
          </a:xfrm>
          <a:prstGeom prst="rect">
            <a:avLst/>
          </a:prstGeom>
        </p:spPr>
      </p:pic>
      <p:pic>
        <p:nvPicPr>
          <p:cNvPr id="26" name="Grafik 25">
            <a:extLst>
              <a:ext uri="{FF2B5EF4-FFF2-40B4-BE49-F238E27FC236}">
                <a16:creationId xmlns:a16="http://schemas.microsoft.com/office/drawing/2014/main" id="{31FCE9F3-43D3-0445-B674-3E17AFC78183}"/>
              </a:ext>
            </a:extLst>
          </p:cNvPr>
          <p:cNvPicPr>
            <a:picLocks noChangeAspect="1"/>
          </p:cNvPicPr>
          <p:nvPr/>
        </p:nvPicPr>
        <p:blipFill>
          <a:blip r:embed="rId19" cstate="email">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1794363" y="5382453"/>
            <a:ext cx="264931" cy="264931"/>
          </a:xfrm>
          <a:prstGeom prst="rect">
            <a:avLst/>
          </a:prstGeom>
        </p:spPr>
      </p:pic>
      <p:pic>
        <p:nvPicPr>
          <p:cNvPr id="30" name="Grafik 29">
            <a:extLst>
              <a:ext uri="{FF2B5EF4-FFF2-40B4-BE49-F238E27FC236}">
                <a16:creationId xmlns:a16="http://schemas.microsoft.com/office/drawing/2014/main" id="{5D4B8BEB-7D30-4F49-80C7-7B7AFF3B4C57}"/>
              </a:ext>
            </a:extLst>
          </p:cNvPr>
          <p:cNvPicPr>
            <a:picLocks noChangeAspect="1"/>
          </p:cNvPicPr>
          <p:nvPr/>
        </p:nvPicPr>
        <p:blipFill>
          <a:blip r:embed="rId21" cstate="email">
            <a:extLst>
              <a:ext uri="{28A0092B-C50C-407E-A947-70E740481C1C}">
                <a14:useLocalDpi xmlns:a14="http://schemas.microsoft.com/office/drawing/2010/main"/>
              </a:ext>
              <a:ext uri="{96DAC541-7B7A-43D3-8B79-37D633B846F1}">
                <asvg:svgBlip xmlns:asvg="http://schemas.microsoft.com/office/drawing/2016/SVG/main" r:embed="rId22"/>
              </a:ext>
            </a:extLst>
          </a:blip>
          <a:stretch>
            <a:fillRect/>
          </a:stretch>
        </p:blipFill>
        <p:spPr>
          <a:xfrm>
            <a:off x="1392148" y="4986569"/>
            <a:ext cx="271047" cy="271047"/>
          </a:xfrm>
          <a:prstGeom prst="rect">
            <a:avLst/>
          </a:prstGeom>
        </p:spPr>
      </p:pic>
      <p:sp>
        <p:nvSpPr>
          <p:cNvPr id="991" name="Textfeld 990">
            <a:extLst>
              <a:ext uri="{FF2B5EF4-FFF2-40B4-BE49-F238E27FC236}">
                <a16:creationId xmlns:a16="http://schemas.microsoft.com/office/drawing/2014/main" id="{F8E84F3B-EE03-7340-9315-86866830AF3B}"/>
              </a:ext>
            </a:extLst>
          </p:cNvPr>
          <p:cNvSpPr txBox="1"/>
          <p:nvPr/>
        </p:nvSpPr>
        <p:spPr>
          <a:xfrm>
            <a:off x="3110863" y="4062646"/>
            <a:ext cx="3117643" cy="792525"/>
          </a:xfrm>
          <a:prstGeom prst="rect">
            <a:avLst/>
          </a:prstGeom>
          <a:noFill/>
        </p:spPr>
        <p:txBody>
          <a:bodyPr wrap="square" rtlCol="0">
            <a:spAutoFit/>
          </a:bodyPr>
          <a:lstStyle/>
          <a:p>
            <a:pPr algn="l"/>
            <a:r>
              <a:rPr lang="de-DE" sz="1400" b="1" dirty="0">
                <a:latin typeface="Futura PT Heavy" panose="020B0502020204020303" pitchFamily="34" charset="77"/>
              </a:rPr>
              <a:t>Smart Lock System</a:t>
            </a:r>
          </a:p>
          <a:p>
            <a:pPr algn="l"/>
            <a:r>
              <a:rPr lang="de-DE" sz="1050" dirty="0">
                <a:latin typeface="Futura PT Light" panose="020B0402020204020303" pitchFamily="34" charset="77"/>
              </a:rPr>
              <a:t>Unser smartes Türsystem erlaubt eine einfache &amp; sichere Vermietung sowie das Ausstellen von Büroschlüsseln für die gesamte Fläche oder einen Teilbereich. </a:t>
            </a:r>
          </a:p>
        </p:txBody>
      </p:sp>
      <p:sp>
        <p:nvSpPr>
          <p:cNvPr id="992" name="Textfeld 991">
            <a:extLst>
              <a:ext uri="{FF2B5EF4-FFF2-40B4-BE49-F238E27FC236}">
                <a16:creationId xmlns:a16="http://schemas.microsoft.com/office/drawing/2014/main" id="{EA5AB7B4-DA0E-0F4D-9908-5E3310ABEBFD}"/>
              </a:ext>
            </a:extLst>
          </p:cNvPr>
          <p:cNvSpPr txBox="1"/>
          <p:nvPr/>
        </p:nvSpPr>
        <p:spPr>
          <a:xfrm>
            <a:off x="3110863" y="5705179"/>
            <a:ext cx="3117643" cy="792525"/>
          </a:xfrm>
          <a:prstGeom prst="rect">
            <a:avLst/>
          </a:prstGeom>
          <a:noFill/>
        </p:spPr>
        <p:txBody>
          <a:bodyPr wrap="square" rtlCol="0">
            <a:spAutoFit/>
          </a:bodyPr>
          <a:lstStyle/>
          <a:p>
            <a:pPr algn="l"/>
            <a:r>
              <a:rPr lang="de-DE" sz="1400" b="1" dirty="0" err="1">
                <a:latin typeface="Futura PT Heavy" panose="020B0502020204020303" pitchFamily="34" charset="77"/>
              </a:rPr>
              <a:t>Room</a:t>
            </a:r>
            <a:r>
              <a:rPr lang="de-DE" sz="1400" b="1" dirty="0">
                <a:latin typeface="Futura PT Heavy" panose="020B0502020204020303" pitchFamily="34" charset="77"/>
              </a:rPr>
              <a:t> </a:t>
            </a:r>
            <a:r>
              <a:rPr lang="de-DE" sz="1400" b="1" dirty="0" err="1">
                <a:latin typeface="Futura PT Heavy" panose="020B0502020204020303" pitchFamily="34" charset="77"/>
              </a:rPr>
              <a:t>Clima</a:t>
            </a:r>
            <a:r>
              <a:rPr lang="de-DE" sz="1400" b="1" dirty="0">
                <a:latin typeface="Futura PT Heavy" panose="020B0502020204020303" pitchFamily="34" charset="77"/>
              </a:rPr>
              <a:t> System</a:t>
            </a:r>
          </a:p>
          <a:p>
            <a:pPr algn="l"/>
            <a:r>
              <a:rPr lang="de-DE" sz="1050" dirty="0">
                <a:latin typeface="Futura PT Light" panose="020B0402020204020303" pitchFamily="34" charset="77"/>
              </a:rPr>
              <a:t>Unser intelligentes Raummanagement-System </a:t>
            </a:r>
            <a:r>
              <a:rPr lang="de-DE" sz="1050" dirty="0" err="1">
                <a:latin typeface="Futura PT Light" panose="020B0402020204020303" pitchFamily="34" charset="77"/>
              </a:rPr>
              <a:t>Raumgold</a:t>
            </a:r>
            <a:r>
              <a:rPr lang="de-DE" sz="1050" dirty="0">
                <a:latin typeface="Futura PT Light" panose="020B0402020204020303" pitchFamily="34" charset="77"/>
              </a:rPr>
              <a:t> optimiert täglich den Heizbedarf und übermittelt die aktuelle Auslastung der Arbeits- &amp; </a:t>
            </a:r>
            <a:r>
              <a:rPr lang="de-DE" sz="1050" dirty="0" err="1">
                <a:latin typeface="Futura PT Light" panose="020B0402020204020303" pitchFamily="34" charset="77"/>
              </a:rPr>
              <a:t>Meetingflächen</a:t>
            </a:r>
            <a:r>
              <a:rPr lang="de-DE" sz="1050" dirty="0">
                <a:latin typeface="Futura PT Light" panose="020B0402020204020303" pitchFamily="34" charset="77"/>
              </a:rPr>
              <a:t>.</a:t>
            </a:r>
          </a:p>
        </p:txBody>
      </p:sp>
      <p:sp>
        <p:nvSpPr>
          <p:cNvPr id="39" name="Textfeld 38">
            <a:extLst>
              <a:ext uri="{FF2B5EF4-FFF2-40B4-BE49-F238E27FC236}">
                <a16:creationId xmlns:a16="http://schemas.microsoft.com/office/drawing/2014/main" id="{91D621A0-270A-4441-BE16-8805558137A8}"/>
              </a:ext>
            </a:extLst>
          </p:cNvPr>
          <p:cNvSpPr txBox="1"/>
          <p:nvPr/>
        </p:nvSpPr>
        <p:spPr>
          <a:xfrm>
            <a:off x="1399819" y="4157066"/>
            <a:ext cx="1473155" cy="253916"/>
          </a:xfrm>
          <a:prstGeom prst="rect">
            <a:avLst/>
          </a:prstGeom>
          <a:solidFill>
            <a:srgbClr val="FEBA00"/>
          </a:solidFill>
        </p:spPr>
        <p:txBody>
          <a:bodyPr wrap="square" rtlCol="0">
            <a:spAutoFit/>
          </a:bodyPr>
          <a:lstStyle/>
          <a:p>
            <a:pPr algn="l"/>
            <a:r>
              <a:rPr lang="de-DE" sz="1050" b="1" dirty="0">
                <a:solidFill>
                  <a:schemeClr val="bg1"/>
                </a:solidFill>
                <a:latin typeface="Futura PT Demi" panose="020B0502020204020303" pitchFamily="34" charset="77"/>
              </a:rPr>
              <a:t>Variable Flächen</a:t>
            </a:r>
          </a:p>
        </p:txBody>
      </p:sp>
      <p:sp>
        <p:nvSpPr>
          <p:cNvPr id="1061" name="Textfeld 1060">
            <a:extLst>
              <a:ext uri="{FF2B5EF4-FFF2-40B4-BE49-F238E27FC236}">
                <a16:creationId xmlns:a16="http://schemas.microsoft.com/office/drawing/2014/main" id="{FDC1FAC7-D3CA-BC46-A279-B7BF9E9C7FF0}"/>
              </a:ext>
            </a:extLst>
          </p:cNvPr>
          <p:cNvSpPr txBox="1"/>
          <p:nvPr/>
        </p:nvSpPr>
        <p:spPr>
          <a:xfrm>
            <a:off x="648508" y="6567391"/>
            <a:ext cx="1145855" cy="253916"/>
          </a:xfrm>
          <a:prstGeom prst="rect">
            <a:avLst/>
          </a:prstGeom>
          <a:solidFill>
            <a:srgbClr val="0BC5AD"/>
          </a:solidFill>
        </p:spPr>
        <p:txBody>
          <a:bodyPr wrap="square" rtlCol="0">
            <a:spAutoFit/>
          </a:bodyPr>
          <a:lstStyle/>
          <a:p>
            <a:pPr algn="l"/>
            <a:r>
              <a:rPr lang="de-DE" sz="1050" b="1" dirty="0">
                <a:solidFill>
                  <a:schemeClr val="bg1"/>
                </a:solidFill>
                <a:latin typeface="Futura PT Demi" panose="020B0502020204020303" pitchFamily="34" charset="77"/>
              </a:rPr>
              <a:t>Fixe Flächen</a:t>
            </a:r>
          </a:p>
        </p:txBody>
      </p:sp>
      <p:sp>
        <p:nvSpPr>
          <p:cNvPr id="6" name="Freihandform 5">
            <a:extLst>
              <a:ext uri="{FF2B5EF4-FFF2-40B4-BE49-F238E27FC236}">
                <a16:creationId xmlns:a16="http://schemas.microsoft.com/office/drawing/2014/main" id="{007AF27E-60A5-5444-BC47-5E533AE00B9E}"/>
              </a:ext>
            </a:extLst>
          </p:cNvPr>
          <p:cNvSpPr/>
          <p:nvPr/>
        </p:nvSpPr>
        <p:spPr>
          <a:xfrm>
            <a:off x="6728604" y="4502989"/>
            <a:ext cx="3795622" cy="1423358"/>
          </a:xfrm>
          <a:custGeom>
            <a:avLst/>
            <a:gdLst>
              <a:gd name="connsiteX0" fmla="*/ 0 w 5003321"/>
              <a:gd name="connsiteY0" fmla="*/ 0 h 1423358"/>
              <a:gd name="connsiteX1" fmla="*/ 0 w 5003321"/>
              <a:gd name="connsiteY1" fmla="*/ 1414732 h 1423358"/>
              <a:gd name="connsiteX2" fmla="*/ 4977441 w 5003321"/>
              <a:gd name="connsiteY2" fmla="*/ 1423358 h 1423358"/>
              <a:gd name="connsiteX3" fmla="*/ 5003321 w 5003321"/>
              <a:gd name="connsiteY3" fmla="*/ 276045 h 1423358"/>
              <a:gd name="connsiteX4" fmla="*/ 1449238 w 5003321"/>
              <a:gd name="connsiteY4" fmla="*/ 276045 h 1423358"/>
              <a:gd name="connsiteX5" fmla="*/ 1457864 w 5003321"/>
              <a:gd name="connsiteY5" fmla="*/ 34505 h 1423358"/>
              <a:gd name="connsiteX6" fmla="*/ 0 w 5003321"/>
              <a:gd name="connsiteY6" fmla="*/ 0 h 1423358"/>
              <a:gd name="connsiteX0" fmla="*/ 0 w 4977441"/>
              <a:gd name="connsiteY0" fmla="*/ 0 h 1423358"/>
              <a:gd name="connsiteX1" fmla="*/ 0 w 4977441"/>
              <a:gd name="connsiteY1" fmla="*/ 1414732 h 1423358"/>
              <a:gd name="connsiteX2" fmla="*/ 4977441 w 4977441"/>
              <a:gd name="connsiteY2" fmla="*/ 1423358 h 1423358"/>
              <a:gd name="connsiteX3" fmla="*/ 3795622 w 4977441"/>
              <a:gd name="connsiteY3" fmla="*/ 276045 h 1423358"/>
              <a:gd name="connsiteX4" fmla="*/ 1449238 w 4977441"/>
              <a:gd name="connsiteY4" fmla="*/ 276045 h 1423358"/>
              <a:gd name="connsiteX5" fmla="*/ 1457864 w 4977441"/>
              <a:gd name="connsiteY5" fmla="*/ 34505 h 1423358"/>
              <a:gd name="connsiteX6" fmla="*/ 0 w 4977441"/>
              <a:gd name="connsiteY6" fmla="*/ 0 h 1423358"/>
              <a:gd name="connsiteX0" fmla="*/ 0 w 3795622"/>
              <a:gd name="connsiteY0" fmla="*/ 0 h 1423358"/>
              <a:gd name="connsiteX1" fmla="*/ 0 w 3795622"/>
              <a:gd name="connsiteY1" fmla="*/ 1414732 h 1423358"/>
              <a:gd name="connsiteX2" fmla="*/ 3795622 w 3795622"/>
              <a:gd name="connsiteY2" fmla="*/ 1423358 h 1423358"/>
              <a:gd name="connsiteX3" fmla="*/ 3795622 w 3795622"/>
              <a:gd name="connsiteY3" fmla="*/ 276045 h 1423358"/>
              <a:gd name="connsiteX4" fmla="*/ 1449238 w 3795622"/>
              <a:gd name="connsiteY4" fmla="*/ 276045 h 1423358"/>
              <a:gd name="connsiteX5" fmla="*/ 1457864 w 3795622"/>
              <a:gd name="connsiteY5" fmla="*/ 34505 h 1423358"/>
              <a:gd name="connsiteX6" fmla="*/ 0 w 3795622"/>
              <a:gd name="connsiteY6" fmla="*/ 0 h 14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5622" h="1423358">
                <a:moveTo>
                  <a:pt x="0" y="0"/>
                </a:moveTo>
                <a:lnTo>
                  <a:pt x="0" y="1414732"/>
                </a:lnTo>
                <a:lnTo>
                  <a:pt x="3795622" y="1423358"/>
                </a:lnTo>
                <a:lnTo>
                  <a:pt x="3795622" y="276045"/>
                </a:lnTo>
                <a:lnTo>
                  <a:pt x="1449238" y="276045"/>
                </a:lnTo>
                <a:lnTo>
                  <a:pt x="1457864" y="34505"/>
                </a:lnTo>
                <a:lnTo>
                  <a:pt x="0" y="0"/>
                </a:lnTo>
                <a:close/>
              </a:path>
            </a:pathLst>
          </a:custGeom>
          <a:solidFill>
            <a:srgbClr val="0BC5AD">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9" name="Freihandform 8">
            <a:extLst>
              <a:ext uri="{FF2B5EF4-FFF2-40B4-BE49-F238E27FC236}">
                <a16:creationId xmlns:a16="http://schemas.microsoft.com/office/drawing/2014/main" id="{2687326E-ABC4-3A4C-9372-BECF2E9B3FBC}"/>
              </a:ext>
            </a:extLst>
          </p:cNvPr>
          <p:cNvSpPr/>
          <p:nvPr/>
        </p:nvSpPr>
        <p:spPr>
          <a:xfrm>
            <a:off x="7004649" y="1509623"/>
            <a:ext cx="4641011" cy="1276709"/>
          </a:xfrm>
          <a:custGeom>
            <a:avLst/>
            <a:gdLst>
              <a:gd name="connsiteX0" fmla="*/ 25879 w 4641011"/>
              <a:gd name="connsiteY0" fmla="*/ 957532 h 1276709"/>
              <a:gd name="connsiteX1" fmla="*/ 1121434 w 4641011"/>
              <a:gd name="connsiteY1" fmla="*/ 1000664 h 1276709"/>
              <a:gd name="connsiteX2" fmla="*/ 1138687 w 4641011"/>
              <a:gd name="connsiteY2" fmla="*/ 1130060 h 1276709"/>
              <a:gd name="connsiteX3" fmla="*/ 1138687 w 4641011"/>
              <a:gd name="connsiteY3" fmla="*/ 1130060 h 1276709"/>
              <a:gd name="connsiteX4" fmla="*/ 1138687 w 4641011"/>
              <a:gd name="connsiteY4" fmla="*/ 1130060 h 1276709"/>
              <a:gd name="connsiteX5" fmla="*/ 1190445 w 4641011"/>
              <a:gd name="connsiteY5" fmla="*/ 1147313 h 1276709"/>
              <a:gd name="connsiteX6" fmla="*/ 1199072 w 4641011"/>
              <a:gd name="connsiteY6" fmla="*/ 1276709 h 1276709"/>
              <a:gd name="connsiteX7" fmla="*/ 2579298 w 4641011"/>
              <a:gd name="connsiteY7" fmla="*/ 1259456 h 1276709"/>
              <a:gd name="connsiteX8" fmla="*/ 2622430 w 4641011"/>
              <a:gd name="connsiteY8" fmla="*/ 1112807 h 1276709"/>
              <a:gd name="connsiteX9" fmla="*/ 2622430 w 4641011"/>
              <a:gd name="connsiteY9" fmla="*/ 992037 h 1276709"/>
              <a:gd name="connsiteX10" fmla="*/ 3200400 w 4641011"/>
              <a:gd name="connsiteY10" fmla="*/ 1009290 h 1276709"/>
              <a:gd name="connsiteX11" fmla="*/ 4641011 w 4641011"/>
              <a:gd name="connsiteY11" fmla="*/ 1017917 h 1276709"/>
              <a:gd name="connsiteX12" fmla="*/ 4632385 w 4641011"/>
              <a:gd name="connsiteY12" fmla="*/ 0 h 1276709"/>
              <a:gd name="connsiteX13" fmla="*/ 0 w 4641011"/>
              <a:gd name="connsiteY13" fmla="*/ 8626 h 1276709"/>
              <a:gd name="connsiteX14" fmla="*/ 25879 w 4641011"/>
              <a:gd name="connsiteY14" fmla="*/ 957532 h 1276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41011" h="1276709">
                <a:moveTo>
                  <a:pt x="25879" y="957532"/>
                </a:moveTo>
                <a:lnTo>
                  <a:pt x="1121434" y="1000664"/>
                </a:lnTo>
                <a:lnTo>
                  <a:pt x="1138687" y="1130060"/>
                </a:lnTo>
                <a:lnTo>
                  <a:pt x="1138687" y="1130060"/>
                </a:lnTo>
                <a:lnTo>
                  <a:pt x="1138687" y="1130060"/>
                </a:lnTo>
                <a:lnTo>
                  <a:pt x="1190445" y="1147313"/>
                </a:lnTo>
                <a:lnTo>
                  <a:pt x="1199072" y="1276709"/>
                </a:lnTo>
                <a:lnTo>
                  <a:pt x="2579298" y="1259456"/>
                </a:lnTo>
                <a:lnTo>
                  <a:pt x="2622430" y="1112807"/>
                </a:lnTo>
                <a:lnTo>
                  <a:pt x="2622430" y="992037"/>
                </a:lnTo>
                <a:lnTo>
                  <a:pt x="3200400" y="1009290"/>
                </a:lnTo>
                <a:lnTo>
                  <a:pt x="4641011" y="1017917"/>
                </a:lnTo>
                <a:cubicBezTo>
                  <a:pt x="4638136" y="678611"/>
                  <a:pt x="4635260" y="339306"/>
                  <a:pt x="4632385" y="0"/>
                </a:cubicBezTo>
                <a:lnTo>
                  <a:pt x="0" y="8626"/>
                </a:lnTo>
                <a:cubicBezTo>
                  <a:pt x="2875" y="327803"/>
                  <a:pt x="5751" y="646981"/>
                  <a:pt x="25879" y="957532"/>
                </a:cubicBezTo>
                <a:close/>
              </a:path>
            </a:pathLst>
          </a:custGeom>
          <a:solidFill>
            <a:schemeClr val="accent2">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16" name="Freihandform 15">
            <a:extLst>
              <a:ext uri="{FF2B5EF4-FFF2-40B4-BE49-F238E27FC236}">
                <a16:creationId xmlns:a16="http://schemas.microsoft.com/office/drawing/2014/main" id="{F17F1019-92EC-DB42-8D61-44D4534B4581}"/>
              </a:ext>
            </a:extLst>
          </p:cNvPr>
          <p:cNvSpPr/>
          <p:nvPr/>
        </p:nvSpPr>
        <p:spPr>
          <a:xfrm>
            <a:off x="6986225" y="2506837"/>
            <a:ext cx="4373592" cy="2300927"/>
          </a:xfrm>
          <a:custGeom>
            <a:avLst/>
            <a:gdLst>
              <a:gd name="connsiteX0" fmla="*/ 0 w 4761781"/>
              <a:gd name="connsiteY0" fmla="*/ 138023 h 3424687"/>
              <a:gd name="connsiteX1" fmla="*/ 77638 w 4761781"/>
              <a:gd name="connsiteY1" fmla="*/ 146649 h 3424687"/>
              <a:gd name="connsiteX2" fmla="*/ 69011 w 4761781"/>
              <a:gd name="connsiteY2" fmla="*/ 8627 h 3424687"/>
              <a:gd name="connsiteX3" fmla="*/ 1147313 w 4761781"/>
              <a:gd name="connsiteY3" fmla="*/ 17253 h 3424687"/>
              <a:gd name="connsiteX4" fmla="*/ 1164566 w 4761781"/>
              <a:gd name="connsiteY4" fmla="*/ 163902 h 3424687"/>
              <a:gd name="connsiteX5" fmla="*/ 1250830 w 4761781"/>
              <a:gd name="connsiteY5" fmla="*/ 163902 h 3424687"/>
              <a:gd name="connsiteX6" fmla="*/ 1224951 w 4761781"/>
              <a:gd name="connsiteY6" fmla="*/ 284672 h 3424687"/>
              <a:gd name="connsiteX7" fmla="*/ 2656936 w 4761781"/>
              <a:gd name="connsiteY7" fmla="*/ 258793 h 3424687"/>
              <a:gd name="connsiteX8" fmla="*/ 2682815 w 4761781"/>
              <a:gd name="connsiteY8" fmla="*/ 0 h 3424687"/>
              <a:gd name="connsiteX9" fmla="*/ 3243532 w 4761781"/>
              <a:gd name="connsiteY9" fmla="*/ 8627 h 3424687"/>
              <a:gd name="connsiteX10" fmla="*/ 4028536 w 4761781"/>
              <a:gd name="connsiteY10" fmla="*/ 25880 h 3424687"/>
              <a:gd name="connsiteX11" fmla="*/ 4028536 w 4761781"/>
              <a:gd name="connsiteY11" fmla="*/ 129397 h 3424687"/>
              <a:gd name="connsiteX12" fmla="*/ 4364966 w 4761781"/>
              <a:gd name="connsiteY12" fmla="*/ 129397 h 3424687"/>
              <a:gd name="connsiteX13" fmla="*/ 4373592 w 4761781"/>
              <a:gd name="connsiteY13" fmla="*/ 353683 h 3424687"/>
              <a:gd name="connsiteX14" fmla="*/ 3994030 w 4761781"/>
              <a:gd name="connsiteY14" fmla="*/ 327804 h 3424687"/>
              <a:gd name="connsiteX15" fmla="*/ 3933645 w 4761781"/>
              <a:gd name="connsiteY15" fmla="*/ 396815 h 3424687"/>
              <a:gd name="connsiteX16" fmla="*/ 4037162 w 4761781"/>
              <a:gd name="connsiteY16" fmla="*/ 422695 h 3424687"/>
              <a:gd name="connsiteX17" fmla="*/ 4037162 w 4761781"/>
              <a:gd name="connsiteY17" fmla="*/ 629729 h 3424687"/>
              <a:gd name="connsiteX18" fmla="*/ 2648309 w 4761781"/>
              <a:gd name="connsiteY18" fmla="*/ 629729 h 3424687"/>
              <a:gd name="connsiteX19" fmla="*/ 2648309 w 4761781"/>
              <a:gd name="connsiteY19" fmla="*/ 629729 h 3424687"/>
              <a:gd name="connsiteX20" fmla="*/ 2622430 w 4761781"/>
              <a:gd name="connsiteY20" fmla="*/ 1431985 h 3424687"/>
              <a:gd name="connsiteX21" fmla="*/ 3088257 w 4761781"/>
              <a:gd name="connsiteY21" fmla="*/ 1475117 h 3424687"/>
              <a:gd name="connsiteX22" fmla="*/ 3096883 w 4761781"/>
              <a:gd name="connsiteY22" fmla="*/ 1992702 h 3424687"/>
              <a:gd name="connsiteX23" fmla="*/ 3096883 w 4761781"/>
              <a:gd name="connsiteY23" fmla="*/ 1992702 h 3424687"/>
              <a:gd name="connsiteX24" fmla="*/ 4761781 w 4761781"/>
              <a:gd name="connsiteY24" fmla="*/ 2035834 h 3424687"/>
              <a:gd name="connsiteX25" fmla="*/ 4753155 w 4761781"/>
              <a:gd name="connsiteY25" fmla="*/ 3424687 h 3424687"/>
              <a:gd name="connsiteX26" fmla="*/ 3579962 w 4761781"/>
              <a:gd name="connsiteY26" fmla="*/ 3424687 h 3424687"/>
              <a:gd name="connsiteX27" fmla="*/ 3562709 w 4761781"/>
              <a:gd name="connsiteY27" fmla="*/ 2268748 h 3424687"/>
              <a:gd name="connsiteX28" fmla="*/ 1224951 w 4761781"/>
              <a:gd name="connsiteY28" fmla="*/ 2260121 h 3424687"/>
              <a:gd name="connsiteX29" fmla="*/ 1250830 w 4761781"/>
              <a:gd name="connsiteY29" fmla="*/ 1992702 h 3424687"/>
              <a:gd name="connsiteX30" fmla="*/ 34506 w 4761781"/>
              <a:gd name="connsiteY30" fmla="*/ 1966823 h 3424687"/>
              <a:gd name="connsiteX31" fmla="*/ 0 w 4761781"/>
              <a:gd name="connsiteY31" fmla="*/ 138023 h 3424687"/>
              <a:gd name="connsiteX0" fmla="*/ 0 w 4761781"/>
              <a:gd name="connsiteY0" fmla="*/ 138023 h 3424687"/>
              <a:gd name="connsiteX1" fmla="*/ 77638 w 4761781"/>
              <a:gd name="connsiteY1" fmla="*/ 146649 h 3424687"/>
              <a:gd name="connsiteX2" fmla="*/ 69011 w 4761781"/>
              <a:gd name="connsiteY2" fmla="*/ 8627 h 3424687"/>
              <a:gd name="connsiteX3" fmla="*/ 1147313 w 4761781"/>
              <a:gd name="connsiteY3" fmla="*/ 17253 h 3424687"/>
              <a:gd name="connsiteX4" fmla="*/ 1164566 w 4761781"/>
              <a:gd name="connsiteY4" fmla="*/ 163902 h 3424687"/>
              <a:gd name="connsiteX5" fmla="*/ 1250830 w 4761781"/>
              <a:gd name="connsiteY5" fmla="*/ 163902 h 3424687"/>
              <a:gd name="connsiteX6" fmla="*/ 1224951 w 4761781"/>
              <a:gd name="connsiteY6" fmla="*/ 284672 h 3424687"/>
              <a:gd name="connsiteX7" fmla="*/ 2656936 w 4761781"/>
              <a:gd name="connsiteY7" fmla="*/ 258793 h 3424687"/>
              <a:gd name="connsiteX8" fmla="*/ 2682815 w 4761781"/>
              <a:gd name="connsiteY8" fmla="*/ 0 h 3424687"/>
              <a:gd name="connsiteX9" fmla="*/ 3243532 w 4761781"/>
              <a:gd name="connsiteY9" fmla="*/ 8627 h 3424687"/>
              <a:gd name="connsiteX10" fmla="*/ 4028536 w 4761781"/>
              <a:gd name="connsiteY10" fmla="*/ 25880 h 3424687"/>
              <a:gd name="connsiteX11" fmla="*/ 4028536 w 4761781"/>
              <a:gd name="connsiteY11" fmla="*/ 129397 h 3424687"/>
              <a:gd name="connsiteX12" fmla="*/ 4364966 w 4761781"/>
              <a:gd name="connsiteY12" fmla="*/ 129397 h 3424687"/>
              <a:gd name="connsiteX13" fmla="*/ 4373592 w 4761781"/>
              <a:gd name="connsiteY13" fmla="*/ 353683 h 3424687"/>
              <a:gd name="connsiteX14" fmla="*/ 3994030 w 4761781"/>
              <a:gd name="connsiteY14" fmla="*/ 327804 h 3424687"/>
              <a:gd name="connsiteX15" fmla="*/ 3933645 w 4761781"/>
              <a:gd name="connsiteY15" fmla="*/ 396815 h 3424687"/>
              <a:gd name="connsiteX16" fmla="*/ 4037162 w 4761781"/>
              <a:gd name="connsiteY16" fmla="*/ 422695 h 3424687"/>
              <a:gd name="connsiteX17" fmla="*/ 4037162 w 4761781"/>
              <a:gd name="connsiteY17" fmla="*/ 629729 h 3424687"/>
              <a:gd name="connsiteX18" fmla="*/ 2648309 w 4761781"/>
              <a:gd name="connsiteY18" fmla="*/ 629729 h 3424687"/>
              <a:gd name="connsiteX19" fmla="*/ 2648309 w 4761781"/>
              <a:gd name="connsiteY19" fmla="*/ 629729 h 3424687"/>
              <a:gd name="connsiteX20" fmla="*/ 2622430 w 4761781"/>
              <a:gd name="connsiteY20" fmla="*/ 1431985 h 3424687"/>
              <a:gd name="connsiteX21" fmla="*/ 3088257 w 4761781"/>
              <a:gd name="connsiteY21" fmla="*/ 1475117 h 3424687"/>
              <a:gd name="connsiteX22" fmla="*/ 3096883 w 4761781"/>
              <a:gd name="connsiteY22" fmla="*/ 1992702 h 3424687"/>
              <a:gd name="connsiteX23" fmla="*/ 3096883 w 4761781"/>
              <a:gd name="connsiteY23" fmla="*/ 1992702 h 3424687"/>
              <a:gd name="connsiteX24" fmla="*/ 4761781 w 4761781"/>
              <a:gd name="connsiteY24" fmla="*/ 2035834 h 3424687"/>
              <a:gd name="connsiteX25" fmla="*/ 4753155 w 4761781"/>
              <a:gd name="connsiteY25" fmla="*/ 3424687 h 3424687"/>
              <a:gd name="connsiteX26" fmla="*/ 3579962 w 4761781"/>
              <a:gd name="connsiteY26" fmla="*/ 3424687 h 3424687"/>
              <a:gd name="connsiteX27" fmla="*/ 1224951 w 4761781"/>
              <a:gd name="connsiteY27" fmla="*/ 2260121 h 3424687"/>
              <a:gd name="connsiteX28" fmla="*/ 1250830 w 4761781"/>
              <a:gd name="connsiteY28" fmla="*/ 1992702 h 3424687"/>
              <a:gd name="connsiteX29" fmla="*/ 34506 w 4761781"/>
              <a:gd name="connsiteY29" fmla="*/ 1966823 h 3424687"/>
              <a:gd name="connsiteX30" fmla="*/ 0 w 4761781"/>
              <a:gd name="connsiteY30" fmla="*/ 138023 h 3424687"/>
              <a:gd name="connsiteX0" fmla="*/ 0 w 4761781"/>
              <a:gd name="connsiteY0" fmla="*/ 138023 h 3424687"/>
              <a:gd name="connsiteX1" fmla="*/ 77638 w 4761781"/>
              <a:gd name="connsiteY1" fmla="*/ 146649 h 3424687"/>
              <a:gd name="connsiteX2" fmla="*/ 69011 w 4761781"/>
              <a:gd name="connsiteY2" fmla="*/ 8627 h 3424687"/>
              <a:gd name="connsiteX3" fmla="*/ 1147313 w 4761781"/>
              <a:gd name="connsiteY3" fmla="*/ 17253 h 3424687"/>
              <a:gd name="connsiteX4" fmla="*/ 1164566 w 4761781"/>
              <a:gd name="connsiteY4" fmla="*/ 163902 h 3424687"/>
              <a:gd name="connsiteX5" fmla="*/ 1250830 w 4761781"/>
              <a:gd name="connsiteY5" fmla="*/ 163902 h 3424687"/>
              <a:gd name="connsiteX6" fmla="*/ 1224951 w 4761781"/>
              <a:gd name="connsiteY6" fmla="*/ 284672 h 3424687"/>
              <a:gd name="connsiteX7" fmla="*/ 2656936 w 4761781"/>
              <a:gd name="connsiteY7" fmla="*/ 258793 h 3424687"/>
              <a:gd name="connsiteX8" fmla="*/ 2682815 w 4761781"/>
              <a:gd name="connsiteY8" fmla="*/ 0 h 3424687"/>
              <a:gd name="connsiteX9" fmla="*/ 3243532 w 4761781"/>
              <a:gd name="connsiteY9" fmla="*/ 8627 h 3424687"/>
              <a:gd name="connsiteX10" fmla="*/ 4028536 w 4761781"/>
              <a:gd name="connsiteY10" fmla="*/ 25880 h 3424687"/>
              <a:gd name="connsiteX11" fmla="*/ 4028536 w 4761781"/>
              <a:gd name="connsiteY11" fmla="*/ 129397 h 3424687"/>
              <a:gd name="connsiteX12" fmla="*/ 4364966 w 4761781"/>
              <a:gd name="connsiteY12" fmla="*/ 129397 h 3424687"/>
              <a:gd name="connsiteX13" fmla="*/ 4373592 w 4761781"/>
              <a:gd name="connsiteY13" fmla="*/ 353683 h 3424687"/>
              <a:gd name="connsiteX14" fmla="*/ 3994030 w 4761781"/>
              <a:gd name="connsiteY14" fmla="*/ 327804 h 3424687"/>
              <a:gd name="connsiteX15" fmla="*/ 3933645 w 4761781"/>
              <a:gd name="connsiteY15" fmla="*/ 396815 h 3424687"/>
              <a:gd name="connsiteX16" fmla="*/ 4037162 w 4761781"/>
              <a:gd name="connsiteY16" fmla="*/ 422695 h 3424687"/>
              <a:gd name="connsiteX17" fmla="*/ 4037162 w 4761781"/>
              <a:gd name="connsiteY17" fmla="*/ 629729 h 3424687"/>
              <a:gd name="connsiteX18" fmla="*/ 2648309 w 4761781"/>
              <a:gd name="connsiteY18" fmla="*/ 629729 h 3424687"/>
              <a:gd name="connsiteX19" fmla="*/ 2648309 w 4761781"/>
              <a:gd name="connsiteY19" fmla="*/ 629729 h 3424687"/>
              <a:gd name="connsiteX20" fmla="*/ 2622430 w 4761781"/>
              <a:gd name="connsiteY20" fmla="*/ 1431985 h 3424687"/>
              <a:gd name="connsiteX21" fmla="*/ 3088257 w 4761781"/>
              <a:gd name="connsiteY21" fmla="*/ 1475117 h 3424687"/>
              <a:gd name="connsiteX22" fmla="*/ 3096883 w 4761781"/>
              <a:gd name="connsiteY22" fmla="*/ 1992702 h 3424687"/>
              <a:gd name="connsiteX23" fmla="*/ 3096883 w 4761781"/>
              <a:gd name="connsiteY23" fmla="*/ 1992702 h 3424687"/>
              <a:gd name="connsiteX24" fmla="*/ 4761781 w 4761781"/>
              <a:gd name="connsiteY24" fmla="*/ 2035834 h 3424687"/>
              <a:gd name="connsiteX25" fmla="*/ 4753155 w 4761781"/>
              <a:gd name="connsiteY25" fmla="*/ 3424687 h 3424687"/>
              <a:gd name="connsiteX26" fmla="*/ 1224951 w 4761781"/>
              <a:gd name="connsiteY26" fmla="*/ 2260121 h 3424687"/>
              <a:gd name="connsiteX27" fmla="*/ 1250830 w 4761781"/>
              <a:gd name="connsiteY27" fmla="*/ 1992702 h 3424687"/>
              <a:gd name="connsiteX28" fmla="*/ 34506 w 4761781"/>
              <a:gd name="connsiteY28" fmla="*/ 1966823 h 3424687"/>
              <a:gd name="connsiteX29" fmla="*/ 0 w 4761781"/>
              <a:gd name="connsiteY29" fmla="*/ 138023 h 3424687"/>
              <a:gd name="connsiteX0" fmla="*/ 0 w 4761781"/>
              <a:gd name="connsiteY0" fmla="*/ 138023 h 2260322"/>
              <a:gd name="connsiteX1" fmla="*/ 77638 w 4761781"/>
              <a:gd name="connsiteY1" fmla="*/ 146649 h 2260322"/>
              <a:gd name="connsiteX2" fmla="*/ 69011 w 4761781"/>
              <a:gd name="connsiteY2" fmla="*/ 8627 h 2260322"/>
              <a:gd name="connsiteX3" fmla="*/ 1147313 w 4761781"/>
              <a:gd name="connsiteY3" fmla="*/ 17253 h 2260322"/>
              <a:gd name="connsiteX4" fmla="*/ 1164566 w 4761781"/>
              <a:gd name="connsiteY4" fmla="*/ 163902 h 2260322"/>
              <a:gd name="connsiteX5" fmla="*/ 1250830 w 4761781"/>
              <a:gd name="connsiteY5" fmla="*/ 163902 h 2260322"/>
              <a:gd name="connsiteX6" fmla="*/ 1224951 w 4761781"/>
              <a:gd name="connsiteY6" fmla="*/ 284672 h 2260322"/>
              <a:gd name="connsiteX7" fmla="*/ 2656936 w 4761781"/>
              <a:gd name="connsiteY7" fmla="*/ 258793 h 2260322"/>
              <a:gd name="connsiteX8" fmla="*/ 2682815 w 4761781"/>
              <a:gd name="connsiteY8" fmla="*/ 0 h 2260322"/>
              <a:gd name="connsiteX9" fmla="*/ 3243532 w 4761781"/>
              <a:gd name="connsiteY9" fmla="*/ 8627 h 2260322"/>
              <a:gd name="connsiteX10" fmla="*/ 4028536 w 4761781"/>
              <a:gd name="connsiteY10" fmla="*/ 25880 h 2260322"/>
              <a:gd name="connsiteX11" fmla="*/ 4028536 w 4761781"/>
              <a:gd name="connsiteY11" fmla="*/ 129397 h 2260322"/>
              <a:gd name="connsiteX12" fmla="*/ 4364966 w 4761781"/>
              <a:gd name="connsiteY12" fmla="*/ 129397 h 2260322"/>
              <a:gd name="connsiteX13" fmla="*/ 4373592 w 4761781"/>
              <a:gd name="connsiteY13" fmla="*/ 353683 h 2260322"/>
              <a:gd name="connsiteX14" fmla="*/ 3994030 w 4761781"/>
              <a:gd name="connsiteY14" fmla="*/ 327804 h 2260322"/>
              <a:gd name="connsiteX15" fmla="*/ 3933645 w 4761781"/>
              <a:gd name="connsiteY15" fmla="*/ 396815 h 2260322"/>
              <a:gd name="connsiteX16" fmla="*/ 4037162 w 4761781"/>
              <a:gd name="connsiteY16" fmla="*/ 422695 h 2260322"/>
              <a:gd name="connsiteX17" fmla="*/ 4037162 w 4761781"/>
              <a:gd name="connsiteY17" fmla="*/ 629729 h 2260322"/>
              <a:gd name="connsiteX18" fmla="*/ 2648309 w 4761781"/>
              <a:gd name="connsiteY18" fmla="*/ 629729 h 2260322"/>
              <a:gd name="connsiteX19" fmla="*/ 2648309 w 4761781"/>
              <a:gd name="connsiteY19" fmla="*/ 629729 h 2260322"/>
              <a:gd name="connsiteX20" fmla="*/ 2622430 w 4761781"/>
              <a:gd name="connsiteY20" fmla="*/ 1431985 h 2260322"/>
              <a:gd name="connsiteX21" fmla="*/ 3088257 w 4761781"/>
              <a:gd name="connsiteY21" fmla="*/ 1475117 h 2260322"/>
              <a:gd name="connsiteX22" fmla="*/ 3096883 w 4761781"/>
              <a:gd name="connsiteY22" fmla="*/ 1992702 h 2260322"/>
              <a:gd name="connsiteX23" fmla="*/ 3096883 w 4761781"/>
              <a:gd name="connsiteY23" fmla="*/ 1992702 h 2260322"/>
              <a:gd name="connsiteX24" fmla="*/ 4761781 w 4761781"/>
              <a:gd name="connsiteY24" fmla="*/ 2035834 h 2260322"/>
              <a:gd name="connsiteX25" fmla="*/ 1224951 w 4761781"/>
              <a:gd name="connsiteY25" fmla="*/ 2260121 h 2260322"/>
              <a:gd name="connsiteX26" fmla="*/ 1250830 w 4761781"/>
              <a:gd name="connsiteY26" fmla="*/ 1992702 h 2260322"/>
              <a:gd name="connsiteX27" fmla="*/ 34506 w 4761781"/>
              <a:gd name="connsiteY27" fmla="*/ 1966823 h 2260322"/>
              <a:gd name="connsiteX28" fmla="*/ 0 w 4761781"/>
              <a:gd name="connsiteY28" fmla="*/ 138023 h 2260322"/>
              <a:gd name="connsiteX0" fmla="*/ 0 w 4761781"/>
              <a:gd name="connsiteY0" fmla="*/ 138023 h 2035834"/>
              <a:gd name="connsiteX1" fmla="*/ 77638 w 4761781"/>
              <a:gd name="connsiteY1" fmla="*/ 146649 h 2035834"/>
              <a:gd name="connsiteX2" fmla="*/ 69011 w 4761781"/>
              <a:gd name="connsiteY2" fmla="*/ 8627 h 2035834"/>
              <a:gd name="connsiteX3" fmla="*/ 1147313 w 4761781"/>
              <a:gd name="connsiteY3" fmla="*/ 17253 h 2035834"/>
              <a:gd name="connsiteX4" fmla="*/ 1164566 w 4761781"/>
              <a:gd name="connsiteY4" fmla="*/ 163902 h 2035834"/>
              <a:gd name="connsiteX5" fmla="*/ 1250830 w 4761781"/>
              <a:gd name="connsiteY5" fmla="*/ 163902 h 2035834"/>
              <a:gd name="connsiteX6" fmla="*/ 1224951 w 4761781"/>
              <a:gd name="connsiteY6" fmla="*/ 284672 h 2035834"/>
              <a:gd name="connsiteX7" fmla="*/ 2656936 w 4761781"/>
              <a:gd name="connsiteY7" fmla="*/ 258793 h 2035834"/>
              <a:gd name="connsiteX8" fmla="*/ 2682815 w 4761781"/>
              <a:gd name="connsiteY8" fmla="*/ 0 h 2035834"/>
              <a:gd name="connsiteX9" fmla="*/ 3243532 w 4761781"/>
              <a:gd name="connsiteY9" fmla="*/ 8627 h 2035834"/>
              <a:gd name="connsiteX10" fmla="*/ 4028536 w 4761781"/>
              <a:gd name="connsiteY10" fmla="*/ 25880 h 2035834"/>
              <a:gd name="connsiteX11" fmla="*/ 4028536 w 4761781"/>
              <a:gd name="connsiteY11" fmla="*/ 129397 h 2035834"/>
              <a:gd name="connsiteX12" fmla="*/ 4364966 w 4761781"/>
              <a:gd name="connsiteY12" fmla="*/ 129397 h 2035834"/>
              <a:gd name="connsiteX13" fmla="*/ 4373592 w 4761781"/>
              <a:gd name="connsiteY13" fmla="*/ 353683 h 2035834"/>
              <a:gd name="connsiteX14" fmla="*/ 3994030 w 4761781"/>
              <a:gd name="connsiteY14" fmla="*/ 327804 h 2035834"/>
              <a:gd name="connsiteX15" fmla="*/ 3933645 w 4761781"/>
              <a:gd name="connsiteY15" fmla="*/ 396815 h 2035834"/>
              <a:gd name="connsiteX16" fmla="*/ 4037162 w 4761781"/>
              <a:gd name="connsiteY16" fmla="*/ 422695 h 2035834"/>
              <a:gd name="connsiteX17" fmla="*/ 4037162 w 4761781"/>
              <a:gd name="connsiteY17" fmla="*/ 629729 h 2035834"/>
              <a:gd name="connsiteX18" fmla="*/ 2648309 w 4761781"/>
              <a:gd name="connsiteY18" fmla="*/ 629729 h 2035834"/>
              <a:gd name="connsiteX19" fmla="*/ 2648309 w 4761781"/>
              <a:gd name="connsiteY19" fmla="*/ 629729 h 2035834"/>
              <a:gd name="connsiteX20" fmla="*/ 2622430 w 4761781"/>
              <a:gd name="connsiteY20" fmla="*/ 1431985 h 2035834"/>
              <a:gd name="connsiteX21" fmla="*/ 3088257 w 4761781"/>
              <a:gd name="connsiteY21" fmla="*/ 1475117 h 2035834"/>
              <a:gd name="connsiteX22" fmla="*/ 3096883 w 4761781"/>
              <a:gd name="connsiteY22" fmla="*/ 1992702 h 2035834"/>
              <a:gd name="connsiteX23" fmla="*/ 3096883 w 4761781"/>
              <a:gd name="connsiteY23" fmla="*/ 1992702 h 2035834"/>
              <a:gd name="connsiteX24" fmla="*/ 4761781 w 4761781"/>
              <a:gd name="connsiteY24" fmla="*/ 2035834 h 2035834"/>
              <a:gd name="connsiteX25" fmla="*/ 1250830 w 4761781"/>
              <a:gd name="connsiteY25" fmla="*/ 1992702 h 2035834"/>
              <a:gd name="connsiteX26" fmla="*/ 34506 w 4761781"/>
              <a:gd name="connsiteY26" fmla="*/ 1966823 h 2035834"/>
              <a:gd name="connsiteX27" fmla="*/ 0 w 4761781"/>
              <a:gd name="connsiteY27" fmla="*/ 138023 h 2035834"/>
              <a:gd name="connsiteX0" fmla="*/ 0 w 4761781"/>
              <a:gd name="connsiteY0" fmla="*/ 138023 h 2035834"/>
              <a:gd name="connsiteX1" fmla="*/ 77638 w 4761781"/>
              <a:gd name="connsiteY1" fmla="*/ 146649 h 2035834"/>
              <a:gd name="connsiteX2" fmla="*/ 69011 w 4761781"/>
              <a:gd name="connsiteY2" fmla="*/ 8627 h 2035834"/>
              <a:gd name="connsiteX3" fmla="*/ 1147313 w 4761781"/>
              <a:gd name="connsiteY3" fmla="*/ 17253 h 2035834"/>
              <a:gd name="connsiteX4" fmla="*/ 1164566 w 4761781"/>
              <a:gd name="connsiteY4" fmla="*/ 163902 h 2035834"/>
              <a:gd name="connsiteX5" fmla="*/ 1250830 w 4761781"/>
              <a:gd name="connsiteY5" fmla="*/ 163902 h 2035834"/>
              <a:gd name="connsiteX6" fmla="*/ 1224951 w 4761781"/>
              <a:gd name="connsiteY6" fmla="*/ 284672 h 2035834"/>
              <a:gd name="connsiteX7" fmla="*/ 2656936 w 4761781"/>
              <a:gd name="connsiteY7" fmla="*/ 258793 h 2035834"/>
              <a:gd name="connsiteX8" fmla="*/ 2682815 w 4761781"/>
              <a:gd name="connsiteY8" fmla="*/ 0 h 2035834"/>
              <a:gd name="connsiteX9" fmla="*/ 3243532 w 4761781"/>
              <a:gd name="connsiteY9" fmla="*/ 8627 h 2035834"/>
              <a:gd name="connsiteX10" fmla="*/ 4028536 w 4761781"/>
              <a:gd name="connsiteY10" fmla="*/ 25880 h 2035834"/>
              <a:gd name="connsiteX11" fmla="*/ 4028536 w 4761781"/>
              <a:gd name="connsiteY11" fmla="*/ 129397 h 2035834"/>
              <a:gd name="connsiteX12" fmla="*/ 4364966 w 4761781"/>
              <a:gd name="connsiteY12" fmla="*/ 129397 h 2035834"/>
              <a:gd name="connsiteX13" fmla="*/ 4373592 w 4761781"/>
              <a:gd name="connsiteY13" fmla="*/ 353683 h 2035834"/>
              <a:gd name="connsiteX14" fmla="*/ 3994030 w 4761781"/>
              <a:gd name="connsiteY14" fmla="*/ 327804 h 2035834"/>
              <a:gd name="connsiteX15" fmla="*/ 3933645 w 4761781"/>
              <a:gd name="connsiteY15" fmla="*/ 396815 h 2035834"/>
              <a:gd name="connsiteX16" fmla="*/ 4037162 w 4761781"/>
              <a:gd name="connsiteY16" fmla="*/ 422695 h 2035834"/>
              <a:gd name="connsiteX17" fmla="*/ 4037162 w 4761781"/>
              <a:gd name="connsiteY17" fmla="*/ 629729 h 2035834"/>
              <a:gd name="connsiteX18" fmla="*/ 2648309 w 4761781"/>
              <a:gd name="connsiteY18" fmla="*/ 629729 h 2035834"/>
              <a:gd name="connsiteX19" fmla="*/ 2648309 w 4761781"/>
              <a:gd name="connsiteY19" fmla="*/ 629729 h 2035834"/>
              <a:gd name="connsiteX20" fmla="*/ 2622430 w 4761781"/>
              <a:gd name="connsiteY20" fmla="*/ 1431985 h 2035834"/>
              <a:gd name="connsiteX21" fmla="*/ 3088257 w 4761781"/>
              <a:gd name="connsiteY21" fmla="*/ 1475117 h 2035834"/>
              <a:gd name="connsiteX22" fmla="*/ 3096883 w 4761781"/>
              <a:gd name="connsiteY22" fmla="*/ 1992702 h 2035834"/>
              <a:gd name="connsiteX23" fmla="*/ 3096883 w 4761781"/>
              <a:gd name="connsiteY23" fmla="*/ 1992702 h 2035834"/>
              <a:gd name="connsiteX24" fmla="*/ 4761781 w 4761781"/>
              <a:gd name="connsiteY24" fmla="*/ 2035834 h 2035834"/>
              <a:gd name="connsiteX25" fmla="*/ 1757083 w 4761781"/>
              <a:gd name="connsiteY25" fmla="*/ 2003517 h 2035834"/>
              <a:gd name="connsiteX26" fmla="*/ 1250830 w 4761781"/>
              <a:gd name="connsiteY26" fmla="*/ 1992702 h 2035834"/>
              <a:gd name="connsiteX27" fmla="*/ 34506 w 4761781"/>
              <a:gd name="connsiteY27" fmla="*/ 1966823 h 2035834"/>
              <a:gd name="connsiteX28" fmla="*/ 0 w 4761781"/>
              <a:gd name="connsiteY28" fmla="*/ 138023 h 2035834"/>
              <a:gd name="connsiteX0" fmla="*/ 0 w 4761781"/>
              <a:gd name="connsiteY0" fmla="*/ 138023 h 2035834"/>
              <a:gd name="connsiteX1" fmla="*/ 77638 w 4761781"/>
              <a:gd name="connsiteY1" fmla="*/ 146649 h 2035834"/>
              <a:gd name="connsiteX2" fmla="*/ 69011 w 4761781"/>
              <a:gd name="connsiteY2" fmla="*/ 8627 h 2035834"/>
              <a:gd name="connsiteX3" fmla="*/ 1147313 w 4761781"/>
              <a:gd name="connsiteY3" fmla="*/ 17253 h 2035834"/>
              <a:gd name="connsiteX4" fmla="*/ 1164566 w 4761781"/>
              <a:gd name="connsiteY4" fmla="*/ 163902 h 2035834"/>
              <a:gd name="connsiteX5" fmla="*/ 1250830 w 4761781"/>
              <a:gd name="connsiteY5" fmla="*/ 163902 h 2035834"/>
              <a:gd name="connsiteX6" fmla="*/ 1224951 w 4761781"/>
              <a:gd name="connsiteY6" fmla="*/ 284672 h 2035834"/>
              <a:gd name="connsiteX7" fmla="*/ 2656936 w 4761781"/>
              <a:gd name="connsiteY7" fmla="*/ 258793 h 2035834"/>
              <a:gd name="connsiteX8" fmla="*/ 2682815 w 4761781"/>
              <a:gd name="connsiteY8" fmla="*/ 0 h 2035834"/>
              <a:gd name="connsiteX9" fmla="*/ 3243532 w 4761781"/>
              <a:gd name="connsiteY9" fmla="*/ 8627 h 2035834"/>
              <a:gd name="connsiteX10" fmla="*/ 4028536 w 4761781"/>
              <a:gd name="connsiteY10" fmla="*/ 25880 h 2035834"/>
              <a:gd name="connsiteX11" fmla="*/ 4028536 w 4761781"/>
              <a:gd name="connsiteY11" fmla="*/ 129397 h 2035834"/>
              <a:gd name="connsiteX12" fmla="*/ 4364966 w 4761781"/>
              <a:gd name="connsiteY12" fmla="*/ 129397 h 2035834"/>
              <a:gd name="connsiteX13" fmla="*/ 4373592 w 4761781"/>
              <a:gd name="connsiteY13" fmla="*/ 353683 h 2035834"/>
              <a:gd name="connsiteX14" fmla="*/ 3994030 w 4761781"/>
              <a:gd name="connsiteY14" fmla="*/ 327804 h 2035834"/>
              <a:gd name="connsiteX15" fmla="*/ 3933645 w 4761781"/>
              <a:gd name="connsiteY15" fmla="*/ 396815 h 2035834"/>
              <a:gd name="connsiteX16" fmla="*/ 4037162 w 4761781"/>
              <a:gd name="connsiteY16" fmla="*/ 422695 h 2035834"/>
              <a:gd name="connsiteX17" fmla="*/ 4037162 w 4761781"/>
              <a:gd name="connsiteY17" fmla="*/ 629729 h 2035834"/>
              <a:gd name="connsiteX18" fmla="*/ 2648309 w 4761781"/>
              <a:gd name="connsiteY18" fmla="*/ 629729 h 2035834"/>
              <a:gd name="connsiteX19" fmla="*/ 2648309 w 4761781"/>
              <a:gd name="connsiteY19" fmla="*/ 629729 h 2035834"/>
              <a:gd name="connsiteX20" fmla="*/ 2622430 w 4761781"/>
              <a:gd name="connsiteY20" fmla="*/ 1431985 h 2035834"/>
              <a:gd name="connsiteX21" fmla="*/ 3088257 w 4761781"/>
              <a:gd name="connsiteY21" fmla="*/ 1475117 h 2035834"/>
              <a:gd name="connsiteX22" fmla="*/ 3096883 w 4761781"/>
              <a:gd name="connsiteY22" fmla="*/ 1992702 h 2035834"/>
              <a:gd name="connsiteX23" fmla="*/ 3096883 w 4761781"/>
              <a:gd name="connsiteY23" fmla="*/ 1992702 h 2035834"/>
              <a:gd name="connsiteX24" fmla="*/ 4761781 w 4761781"/>
              <a:gd name="connsiteY24" fmla="*/ 2035834 h 2035834"/>
              <a:gd name="connsiteX25" fmla="*/ 2096130 w 4761781"/>
              <a:gd name="connsiteY25" fmla="*/ 2003517 h 2035834"/>
              <a:gd name="connsiteX26" fmla="*/ 1250830 w 4761781"/>
              <a:gd name="connsiteY26" fmla="*/ 1992702 h 2035834"/>
              <a:gd name="connsiteX27" fmla="*/ 34506 w 4761781"/>
              <a:gd name="connsiteY27" fmla="*/ 1966823 h 2035834"/>
              <a:gd name="connsiteX28" fmla="*/ 0 w 4761781"/>
              <a:gd name="connsiteY28" fmla="*/ 138023 h 2035834"/>
              <a:gd name="connsiteX0" fmla="*/ 0 w 4761781"/>
              <a:gd name="connsiteY0" fmla="*/ 138023 h 2035834"/>
              <a:gd name="connsiteX1" fmla="*/ 77638 w 4761781"/>
              <a:gd name="connsiteY1" fmla="*/ 146649 h 2035834"/>
              <a:gd name="connsiteX2" fmla="*/ 69011 w 4761781"/>
              <a:gd name="connsiteY2" fmla="*/ 8627 h 2035834"/>
              <a:gd name="connsiteX3" fmla="*/ 1147313 w 4761781"/>
              <a:gd name="connsiteY3" fmla="*/ 17253 h 2035834"/>
              <a:gd name="connsiteX4" fmla="*/ 1164566 w 4761781"/>
              <a:gd name="connsiteY4" fmla="*/ 163902 h 2035834"/>
              <a:gd name="connsiteX5" fmla="*/ 1250830 w 4761781"/>
              <a:gd name="connsiteY5" fmla="*/ 163902 h 2035834"/>
              <a:gd name="connsiteX6" fmla="*/ 1224951 w 4761781"/>
              <a:gd name="connsiteY6" fmla="*/ 284672 h 2035834"/>
              <a:gd name="connsiteX7" fmla="*/ 2656936 w 4761781"/>
              <a:gd name="connsiteY7" fmla="*/ 258793 h 2035834"/>
              <a:gd name="connsiteX8" fmla="*/ 2682815 w 4761781"/>
              <a:gd name="connsiteY8" fmla="*/ 0 h 2035834"/>
              <a:gd name="connsiteX9" fmla="*/ 3243532 w 4761781"/>
              <a:gd name="connsiteY9" fmla="*/ 8627 h 2035834"/>
              <a:gd name="connsiteX10" fmla="*/ 4028536 w 4761781"/>
              <a:gd name="connsiteY10" fmla="*/ 25880 h 2035834"/>
              <a:gd name="connsiteX11" fmla="*/ 4028536 w 4761781"/>
              <a:gd name="connsiteY11" fmla="*/ 129397 h 2035834"/>
              <a:gd name="connsiteX12" fmla="*/ 4364966 w 4761781"/>
              <a:gd name="connsiteY12" fmla="*/ 129397 h 2035834"/>
              <a:gd name="connsiteX13" fmla="*/ 4373592 w 4761781"/>
              <a:gd name="connsiteY13" fmla="*/ 353683 h 2035834"/>
              <a:gd name="connsiteX14" fmla="*/ 3994030 w 4761781"/>
              <a:gd name="connsiteY14" fmla="*/ 327804 h 2035834"/>
              <a:gd name="connsiteX15" fmla="*/ 3933645 w 4761781"/>
              <a:gd name="connsiteY15" fmla="*/ 396815 h 2035834"/>
              <a:gd name="connsiteX16" fmla="*/ 4037162 w 4761781"/>
              <a:gd name="connsiteY16" fmla="*/ 422695 h 2035834"/>
              <a:gd name="connsiteX17" fmla="*/ 4037162 w 4761781"/>
              <a:gd name="connsiteY17" fmla="*/ 629729 h 2035834"/>
              <a:gd name="connsiteX18" fmla="*/ 2648309 w 4761781"/>
              <a:gd name="connsiteY18" fmla="*/ 629729 h 2035834"/>
              <a:gd name="connsiteX19" fmla="*/ 2648309 w 4761781"/>
              <a:gd name="connsiteY19" fmla="*/ 629729 h 2035834"/>
              <a:gd name="connsiteX20" fmla="*/ 2622430 w 4761781"/>
              <a:gd name="connsiteY20" fmla="*/ 1431985 h 2035834"/>
              <a:gd name="connsiteX21" fmla="*/ 3088257 w 4761781"/>
              <a:gd name="connsiteY21" fmla="*/ 1475117 h 2035834"/>
              <a:gd name="connsiteX22" fmla="*/ 3096883 w 4761781"/>
              <a:gd name="connsiteY22" fmla="*/ 1992702 h 2035834"/>
              <a:gd name="connsiteX23" fmla="*/ 3096883 w 4761781"/>
              <a:gd name="connsiteY23" fmla="*/ 1992702 h 2035834"/>
              <a:gd name="connsiteX24" fmla="*/ 4761781 w 4761781"/>
              <a:gd name="connsiteY24" fmla="*/ 2035834 h 2035834"/>
              <a:gd name="connsiteX25" fmla="*/ 2096130 w 4761781"/>
              <a:gd name="connsiteY25" fmla="*/ 2003517 h 2035834"/>
              <a:gd name="connsiteX26" fmla="*/ 2044759 w 4761781"/>
              <a:gd name="connsiteY26" fmla="*/ 2003517 h 2035834"/>
              <a:gd name="connsiteX27" fmla="*/ 1250830 w 4761781"/>
              <a:gd name="connsiteY27" fmla="*/ 1992702 h 2035834"/>
              <a:gd name="connsiteX28" fmla="*/ 34506 w 4761781"/>
              <a:gd name="connsiteY28" fmla="*/ 1966823 h 2035834"/>
              <a:gd name="connsiteX29" fmla="*/ 0 w 4761781"/>
              <a:gd name="connsiteY29" fmla="*/ 138023 h 2035834"/>
              <a:gd name="connsiteX0" fmla="*/ 0 w 4761781"/>
              <a:gd name="connsiteY0" fmla="*/ 138023 h 2445306"/>
              <a:gd name="connsiteX1" fmla="*/ 77638 w 4761781"/>
              <a:gd name="connsiteY1" fmla="*/ 146649 h 2445306"/>
              <a:gd name="connsiteX2" fmla="*/ 69011 w 4761781"/>
              <a:gd name="connsiteY2" fmla="*/ 8627 h 2445306"/>
              <a:gd name="connsiteX3" fmla="*/ 1147313 w 4761781"/>
              <a:gd name="connsiteY3" fmla="*/ 17253 h 2445306"/>
              <a:gd name="connsiteX4" fmla="*/ 1164566 w 4761781"/>
              <a:gd name="connsiteY4" fmla="*/ 163902 h 2445306"/>
              <a:gd name="connsiteX5" fmla="*/ 1250830 w 4761781"/>
              <a:gd name="connsiteY5" fmla="*/ 163902 h 2445306"/>
              <a:gd name="connsiteX6" fmla="*/ 1224951 w 4761781"/>
              <a:gd name="connsiteY6" fmla="*/ 284672 h 2445306"/>
              <a:gd name="connsiteX7" fmla="*/ 2656936 w 4761781"/>
              <a:gd name="connsiteY7" fmla="*/ 258793 h 2445306"/>
              <a:gd name="connsiteX8" fmla="*/ 2682815 w 4761781"/>
              <a:gd name="connsiteY8" fmla="*/ 0 h 2445306"/>
              <a:gd name="connsiteX9" fmla="*/ 3243532 w 4761781"/>
              <a:gd name="connsiteY9" fmla="*/ 8627 h 2445306"/>
              <a:gd name="connsiteX10" fmla="*/ 4028536 w 4761781"/>
              <a:gd name="connsiteY10" fmla="*/ 25880 h 2445306"/>
              <a:gd name="connsiteX11" fmla="*/ 4028536 w 4761781"/>
              <a:gd name="connsiteY11" fmla="*/ 129397 h 2445306"/>
              <a:gd name="connsiteX12" fmla="*/ 4364966 w 4761781"/>
              <a:gd name="connsiteY12" fmla="*/ 129397 h 2445306"/>
              <a:gd name="connsiteX13" fmla="*/ 4373592 w 4761781"/>
              <a:gd name="connsiteY13" fmla="*/ 353683 h 2445306"/>
              <a:gd name="connsiteX14" fmla="*/ 3994030 w 4761781"/>
              <a:gd name="connsiteY14" fmla="*/ 327804 h 2445306"/>
              <a:gd name="connsiteX15" fmla="*/ 3933645 w 4761781"/>
              <a:gd name="connsiteY15" fmla="*/ 396815 h 2445306"/>
              <a:gd name="connsiteX16" fmla="*/ 4037162 w 4761781"/>
              <a:gd name="connsiteY16" fmla="*/ 422695 h 2445306"/>
              <a:gd name="connsiteX17" fmla="*/ 4037162 w 4761781"/>
              <a:gd name="connsiteY17" fmla="*/ 629729 h 2445306"/>
              <a:gd name="connsiteX18" fmla="*/ 2648309 w 4761781"/>
              <a:gd name="connsiteY18" fmla="*/ 629729 h 2445306"/>
              <a:gd name="connsiteX19" fmla="*/ 2648309 w 4761781"/>
              <a:gd name="connsiteY19" fmla="*/ 629729 h 2445306"/>
              <a:gd name="connsiteX20" fmla="*/ 2622430 w 4761781"/>
              <a:gd name="connsiteY20" fmla="*/ 1431985 h 2445306"/>
              <a:gd name="connsiteX21" fmla="*/ 3088257 w 4761781"/>
              <a:gd name="connsiteY21" fmla="*/ 1475117 h 2445306"/>
              <a:gd name="connsiteX22" fmla="*/ 3096883 w 4761781"/>
              <a:gd name="connsiteY22" fmla="*/ 1992702 h 2445306"/>
              <a:gd name="connsiteX23" fmla="*/ 3096883 w 4761781"/>
              <a:gd name="connsiteY23" fmla="*/ 1992702 h 2445306"/>
              <a:gd name="connsiteX24" fmla="*/ 4761781 w 4761781"/>
              <a:gd name="connsiteY24" fmla="*/ 2035834 h 2445306"/>
              <a:gd name="connsiteX25" fmla="*/ 2096130 w 4761781"/>
              <a:gd name="connsiteY25" fmla="*/ 2003517 h 2445306"/>
              <a:gd name="connsiteX26" fmla="*/ 2085856 w 4761781"/>
              <a:gd name="connsiteY26" fmla="*/ 2445306 h 2445306"/>
              <a:gd name="connsiteX27" fmla="*/ 1250830 w 4761781"/>
              <a:gd name="connsiteY27" fmla="*/ 1992702 h 2445306"/>
              <a:gd name="connsiteX28" fmla="*/ 34506 w 4761781"/>
              <a:gd name="connsiteY28" fmla="*/ 1966823 h 2445306"/>
              <a:gd name="connsiteX29" fmla="*/ 0 w 4761781"/>
              <a:gd name="connsiteY29" fmla="*/ 138023 h 2445306"/>
              <a:gd name="connsiteX0" fmla="*/ 0 w 4761781"/>
              <a:gd name="connsiteY0" fmla="*/ 138023 h 2322016"/>
              <a:gd name="connsiteX1" fmla="*/ 77638 w 4761781"/>
              <a:gd name="connsiteY1" fmla="*/ 146649 h 2322016"/>
              <a:gd name="connsiteX2" fmla="*/ 69011 w 4761781"/>
              <a:gd name="connsiteY2" fmla="*/ 8627 h 2322016"/>
              <a:gd name="connsiteX3" fmla="*/ 1147313 w 4761781"/>
              <a:gd name="connsiteY3" fmla="*/ 17253 h 2322016"/>
              <a:gd name="connsiteX4" fmla="*/ 1164566 w 4761781"/>
              <a:gd name="connsiteY4" fmla="*/ 163902 h 2322016"/>
              <a:gd name="connsiteX5" fmla="*/ 1250830 w 4761781"/>
              <a:gd name="connsiteY5" fmla="*/ 163902 h 2322016"/>
              <a:gd name="connsiteX6" fmla="*/ 1224951 w 4761781"/>
              <a:gd name="connsiteY6" fmla="*/ 284672 h 2322016"/>
              <a:gd name="connsiteX7" fmla="*/ 2656936 w 4761781"/>
              <a:gd name="connsiteY7" fmla="*/ 258793 h 2322016"/>
              <a:gd name="connsiteX8" fmla="*/ 2682815 w 4761781"/>
              <a:gd name="connsiteY8" fmla="*/ 0 h 2322016"/>
              <a:gd name="connsiteX9" fmla="*/ 3243532 w 4761781"/>
              <a:gd name="connsiteY9" fmla="*/ 8627 h 2322016"/>
              <a:gd name="connsiteX10" fmla="*/ 4028536 w 4761781"/>
              <a:gd name="connsiteY10" fmla="*/ 25880 h 2322016"/>
              <a:gd name="connsiteX11" fmla="*/ 4028536 w 4761781"/>
              <a:gd name="connsiteY11" fmla="*/ 129397 h 2322016"/>
              <a:gd name="connsiteX12" fmla="*/ 4364966 w 4761781"/>
              <a:gd name="connsiteY12" fmla="*/ 129397 h 2322016"/>
              <a:gd name="connsiteX13" fmla="*/ 4373592 w 4761781"/>
              <a:gd name="connsiteY13" fmla="*/ 353683 h 2322016"/>
              <a:gd name="connsiteX14" fmla="*/ 3994030 w 4761781"/>
              <a:gd name="connsiteY14" fmla="*/ 327804 h 2322016"/>
              <a:gd name="connsiteX15" fmla="*/ 3933645 w 4761781"/>
              <a:gd name="connsiteY15" fmla="*/ 396815 h 2322016"/>
              <a:gd name="connsiteX16" fmla="*/ 4037162 w 4761781"/>
              <a:gd name="connsiteY16" fmla="*/ 422695 h 2322016"/>
              <a:gd name="connsiteX17" fmla="*/ 4037162 w 4761781"/>
              <a:gd name="connsiteY17" fmla="*/ 629729 h 2322016"/>
              <a:gd name="connsiteX18" fmla="*/ 2648309 w 4761781"/>
              <a:gd name="connsiteY18" fmla="*/ 629729 h 2322016"/>
              <a:gd name="connsiteX19" fmla="*/ 2648309 w 4761781"/>
              <a:gd name="connsiteY19" fmla="*/ 629729 h 2322016"/>
              <a:gd name="connsiteX20" fmla="*/ 2622430 w 4761781"/>
              <a:gd name="connsiteY20" fmla="*/ 1431985 h 2322016"/>
              <a:gd name="connsiteX21" fmla="*/ 3088257 w 4761781"/>
              <a:gd name="connsiteY21" fmla="*/ 1475117 h 2322016"/>
              <a:gd name="connsiteX22" fmla="*/ 3096883 w 4761781"/>
              <a:gd name="connsiteY22" fmla="*/ 1992702 h 2322016"/>
              <a:gd name="connsiteX23" fmla="*/ 3096883 w 4761781"/>
              <a:gd name="connsiteY23" fmla="*/ 1992702 h 2322016"/>
              <a:gd name="connsiteX24" fmla="*/ 4761781 w 4761781"/>
              <a:gd name="connsiteY24" fmla="*/ 2035834 h 2322016"/>
              <a:gd name="connsiteX25" fmla="*/ 2096130 w 4761781"/>
              <a:gd name="connsiteY25" fmla="*/ 2003517 h 2322016"/>
              <a:gd name="connsiteX26" fmla="*/ 2096130 w 4761781"/>
              <a:gd name="connsiteY26" fmla="*/ 2322016 h 2322016"/>
              <a:gd name="connsiteX27" fmla="*/ 1250830 w 4761781"/>
              <a:gd name="connsiteY27" fmla="*/ 1992702 h 2322016"/>
              <a:gd name="connsiteX28" fmla="*/ 34506 w 4761781"/>
              <a:gd name="connsiteY28" fmla="*/ 1966823 h 2322016"/>
              <a:gd name="connsiteX29" fmla="*/ 0 w 4761781"/>
              <a:gd name="connsiteY29" fmla="*/ 138023 h 2322016"/>
              <a:gd name="connsiteX0" fmla="*/ 0 w 4761781"/>
              <a:gd name="connsiteY0" fmla="*/ 138023 h 2322016"/>
              <a:gd name="connsiteX1" fmla="*/ 77638 w 4761781"/>
              <a:gd name="connsiteY1" fmla="*/ 146649 h 2322016"/>
              <a:gd name="connsiteX2" fmla="*/ 69011 w 4761781"/>
              <a:gd name="connsiteY2" fmla="*/ 8627 h 2322016"/>
              <a:gd name="connsiteX3" fmla="*/ 1147313 w 4761781"/>
              <a:gd name="connsiteY3" fmla="*/ 17253 h 2322016"/>
              <a:gd name="connsiteX4" fmla="*/ 1164566 w 4761781"/>
              <a:gd name="connsiteY4" fmla="*/ 163902 h 2322016"/>
              <a:gd name="connsiteX5" fmla="*/ 1250830 w 4761781"/>
              <a:gd name="connsiteY5" fmla="*/ 163902 h 2322016"/>
              <a:gd name="connsiteX6" fmla="*/ 1224951 w 4761781"/>
              <a:gd name="connsiteY6" fmla="*/ 284672 h 2322016"/>
              <a:gd name="connsiteX7" fmla="*/ 2656936 w 4761781"/>
              <a:gd name="connsiteY7" fmla="*/ 258793 h 2322016"/>
              <a:gd name="connsiteX8" fmla="*/ 2682815 w 4761781"/>
              <a:gd name="connsiteY8" fmla="*/ 0 h 2322016"/>
              <a:gd name="connsiteX9" fmla="*/ 3243532 w 4761781"/>
              <a:gd name="connsiteY9" fmla="*/ 8627 h 2322016"/>
              <a:gd name="connsiteX10" fmla="*/ 4028536 w 4761781"/>
              <a:gd name="connsiteY10" fmla="*/ 25880 h 2322016"/>
              <a:gd name="connsiteX11" fmla="*/ 4028536 w 4761781"/>
              <a:gd name="connsiteY11" fmla="*/ 129397 h 2322016"/>
              <a:gd name="connsiteX12" fmla="*/ 4364966 w 4761781"/>
              <a:gd name="connsiteY12" fmla="*/ 129397 h 2322016"/>
              <a:gd name="connsiteX13" fmla="*/ 4373592 w 4761781"/>
              <a:gd name="connsiteY13" fmla="*/ 353683 h 2322016"/>
              <a:gd name="connsiteX14" fmla="*/ 3994030 w 4761781"/>
              <a:gd name="connsiteY14" fmla="*/ 327804 h 2322016"/>
              <a:gd name="connsiteX15" fmla="*/ 3933645 w 4761781"/>
              <a:gd name="connsiteY15" fmla="*/ 396815 h 2322016"/>
              <a:gd name="connsiteX16" fmla="*/ 4037162 w 4761781"/>
              <a:gd name="connsiteY16" fmla="*/ 422695 h 2322016"/>
              <a:gd name="connsiteX17" fmla="*/ 4037162 w 4761781"/>
              <a:gd name="connsiteY17" fmla="*/ 629729 h 2322016"/>
              <a:gd name="connsiteX18" fmla="*/ 2648309 w 4761781"/>
              <a:gd name="connsiteY18" fmla="*/ 629729 h 2322016"/>
              <a:gd name="connsiteX19" fmla="*/ 2648309 w 4761781"/>
              <a:gd name="connsiteY19" fmla="*/ 629729 h 2322016"/>
              <a:gd name="connsiteX20" fmla="*/ 2622430 w 4761781"/>
              <a:gd name="connsiteY20" fmla="*/ 1431985 h 2322016"/>
              <a:gd name="connsiteX21" fmla="*/ 3088257 w 4761781"/>
              <a:gd name="connsiteY21" fmla="*/ 1475117 h 2322016"/>
              <a:gd name="connsiteX22" fmla="*/ 3096883 w 4761781"/>
              <a:gd name="connsiteY22" fmla="*/ 1992702 h 2322016"/>
              <a:gd name="connsiteX23" fmla="*/ 3096883 w 4761781"/>
              <a:gd name="connsiteY23" fmla="*/ 1992702 h 2322016"/>
              <a:gd name="connsiteX24" fmla="*/ 4761781 w 4761781"/>
              <a:gd name="connsiteY24" fmla="*/ 2035834 h 2322016"/>
              <a:gd name="connsiteX25" fmla="*/ 2096130 w 4761781"/>
              <a:gd name="connsiteY25" fmla="*/ 2003517 h 2322016"/>
              <a:gd name="connsiteX26" fmla="*/ 2096130 w 4761781"/>
              <a:gd name="connsiteY26" fmla="*/ 2322016 h 2322016"/>
              <a:gd name="connsiteX27" fmla="*/ 1250830 w 4761781"/>
              <a:gd name="connsiteY27" fmla="*/ 1992702 h 2322016"/>
              <a:gd name="connsiteX28" fmla="*/ 1243375 w 4761781"/>
              <a:gd name="connsiteY28" fmla="*/ 1982969 h 2322016"/>
              <a:gd name="connsiteX29" fmla="*/ 34506 w 4761781"/>
              <a:gd name="connsiteY29" fmla="*/ 1966823 h 2322016"/>
              <a:gd name="connsiteX30" fmla="*/ 0 w 4761781"/>
              <a:gd name="connsiteY30" fmla="*/ 138023 h 2322016"/>
              <a:gd name="connsiteX0" fmla="*/ 0 w 4761781"/>
              <a:gd name="connsiteY0" fmla="*/ 138023 h 2322016"/>
              <a:gd name="connsiteX1" fmla="*/ 77638 w 4761781"/>
              <a:gd name="connsiteY1" fmla="*/ 146649 h 2322016"/>
              <a:gd name="connsiteX2" fmla="*/ 69011 w 4761781"/>
              <a:gd name="connsiteY2" fmla="*/ 8627 h 2322016"/>
              <a:gd name="connsiteX3" fmla="*/ 1147313 w 4761781"/>
              <a:gd name="connsiteY3" fmla="*/ 17253 h 2322016"/>
              <a:gd name="connsiteX4" fmla="*/ 1164566 w 4761781"/>
              <a:gd name="connsiteY4" fmla="*/ 163902 h 2322016"/>
              <a:gd name="connsiteX5" fmla="*/ 1250830 w 4761781"/>
              <a:gd name="connsiteY5" fmla="*/ 163902 h 2322016"/>
              <a:gd name="connsiteX6" fmla="*/ 1224951 w 4761781"/>
              <a:gd name="connsiteY6" fmla="*/ 284672 h 2322016"/>
              <a:gd name="connsiteX7" fmla="*/ 2656936 w 4761781"/>
              <a:gd name="connsiteY7" fmla="*/ 258793 h 2322016"/>
              <a:gd name="connsiteX8" fmla="*/ 2682815 w 4761781"/>
              <a:gd name="connsiteY8" fmla="*/ 0 h 2322016"/>
              <a:gd name="connsiteX9" fmla="*/ 3243532 w 4761781"/>
              <a:gd name="connsiteY9" fmla="*/ 8627 h 2322016"/>
              <a:gd name="connsiteX10" fmla="*/ 4028536 w 4761781"/>
              <a:gd name="connsiteY10" fmla="*/ 25880 h 2322016"/>
              <a:gd name="connsiteX11" fmla="*/ 4028536 w 4761781"/>
              <a:gd name="connsiteY11" fmla="*/ 129397 h 2322016"/>
              <a:gd name="connsiteX12" fmla="*/ 4364966 w 4761781"/>
              <a:gd name="connsiteY12" fmla="*/ 129397 h 2322016"/>
              <a:gd name="connsiteX13" fmla="*/ 4373592 w 4761781"/>
              <a:gd name="connsiteY13" fmla="*/ 353683 h 2322016"/>
              <a:gd name="connsiteX14" fmla="*/ 3994030 w 4761781"/>
              <a:gd name="connsiteY14" fmla="*/ 327804 h 2322016"/>
              <a:gd name="connsiteX15" fmla="*/ 3933645 w 4761781"/>
              <a:gd name="connsiteY15" fmla="*/ 396815 h 2322016"/>
              <a:gd name="connsiteX16" fmla="*/ 4037162 w 4761781"/>
              <a:gd name="connsiteY16" fmla="*/ 422695 h 2322016"/>
              <a:gd name="connsiteX17" fmla="*/ 4037162 w 4761781"/>
              <a:gd name="connsiteY17" fmla="*/ 629729 h 2322016"/>
              <a:gd name="connsiteX18" fmla="*/ 2648309 w 4761781"/>
              <a:gd name="connsiteY18" fmla="*/ 629729 h 2322016"/>
              <a:gd name="connsiteX19" fmla="*/ 2648309 w 4761781"/>
              <a:gd name="connsiteY19" fmla="*/ 629729 h 2322016"/>
              <a:gd name="connsiteX20" fmla="*/ 2622430 w 4761781"/>
              <a:gd name="connsiteY20" fmla="*/ 1431985 h 2322016"/>
              <a:gd name="connsiteX21" fmla="*/ 3088257 w 4761781"/>
              <a:gd name="connsiteY21" fmla="*/ 1475117 h 2322016"/>
              <a:gd name="connsiteX22" fmla="*/ 3096883 w 4761781"/>
              <a:gd name="connsiteY22" fmla="*/ 1992702 h 2322016"/>
              <a:gd name="connsiteX23" fmla="*/ 3096883 w 4761781"/>
              <a:gd name="connsiteY23" fmla="*/ 1992702 h 2322016"/>
              <a:gd name="connsiteX24" fmla="*/ 4761781 w 4761781"/>
              <a:gd name="connsiteY24" fmla="*/ 2035834 h 2322016"/>
              <a:gd name="connsiteX25" fmla="*/ 2096130 w 4761781"/>
              <a:gd name="connsiteY25" fmla="*/ 2003517 h 2322016"/>
              <a:gd name="connsiteX26" fmla="*/ 2096130 w 4761781"/>
              <a:gd name="connsiteY26" fmla="*/ 2322016 h 2322016"/>
              <a:gd name="connsiteX27" fmla="*/ 1250830 w 4761781"/>
              <a:gd name="connsiteY27" fmla="*/ 1992702 h 2322016"/>
              <a:gd name="connsiteX28" fmla="*/ 1294746 w 4761781"/>
              <a:gd name="connsiteY28" fmla="*/ 1767212 h 2322016"/>
              <a:gd name="connsiteX29" fmla="*/ 34506 w 4761781"/>
              <a:gd name="connsiteY29" fmla="*/ 1966823 h 2322016"/>
              <a:gd name="connsiteX30" fmla="*/ 0 w 4761781"/>
              <a:gd name="connsiteY30" fmla="*/ 138023 h 2322016"/>
              <a:gd name="connsiteX0" fmla="*/ 0 w 4761781"/>
              <a:gd name="connsiteY0" fmla="*/ 138023 h 2322016"/>
              <a:gd name="connsiteX1" fmla="*/ 77638 w 4761781"/>
              <a:gd name="connsiteY1" fmla="*/ 146649 h 2322016"/>
              <a:gd name="connsiteX2" fmla="*/ 69011 w 4761781"/>
              <a:gd name="connsiteY2" fmla="*/ 8627 h 2322016"/>
              <a:gd name="connsiteX3" fmla="*/ 1147313 w 4761781"/>
              <a:gd name="connsiteY3" fmla="*/ 17253 h 2322016"/>
              <a:gd name="connsiteX4" fmla="*/ 1164566 w 4761781"/>
              <a:gd name="connsiteY4" fmla="*/ 163902 h 2322016"/>
              <a:gd name="connsiteX5" fmla="*/ 1250830 w 4761781"/>
              <a:gd name="connsiteY5" fmla="*/ 163902 h 2322016"/>
              <a:gd name="connsiteX6" fmla="*/ 1224951 w 4761781"/>
              <a:gd name="connsiteY6" fmla="*/ 284672 h 2322016"/>
              <a:gd name="connsiteX7" fmla="*/ 2656936 w 4761781"/>
              <a:gd name="connsiteY7" fmla="*/ 258793 h 2322016"/>
              <a:gd name="connsiteX8" fmla="*/ 2682815 w 4761781"/>
              <a:gd name="connsiteY8" fmla="*/ 0 h 2322016"/>
              <a:gd name="connsiteX9" fmla="*/ 3243532 w 4761781"/>
              <a:gd name="connsiteY9" fmla="*/ 8627 h 2322016"/>
              <a:gd name="connsiteX10" fmla="*/ 4028536 w 4761781"/>
              <a:gd name="connsiteY10" fmla="*/ 25880 h 2322016"/>
              <a:gd name="connsiteX11" fmla="*/ 4028536 w 4761781"/>
              <a:gd name="connsiteY11" fmla="*/ 129397 h 2322016"/>
              <a:gd name="connsiteX12" fmla="*/ 4364966 w 4761781"/>
              <a:gd name="connsiteY12" fmla="*/ 129397 h 2322016"/>
              <a:gd name="connsiteX13" fmla="*/ 4373592 w 4761781"/>
              <a:gd name="connsiteY13" fmla="*/ 353683 h 2322016"/>
              <a:gd name="connsiteX14" fmla="*/ 3994030 w 4761781"/>
              <a:gd name="connsiteY14" fmla="*/ 327804 h 2322016"/>
              <a:gd name="connsiteX15" fmla="*/ 3933645 w 4761781"/>
              <a:gd name="connsiteY15" fmla="*/ 396815 h 2322016"/>
              <a:gd name="connsiteX16" fmla="*/ 4037162 w 4761781"/>
              <a:gd name="connsiteY16" fmla="*/ 422695 h 2322016"/>
              <a:gd name="connsiteX17" fmla="*/ 4037162 w 4761781"/>
              <a:gd name="connsiteY17" fmla="*/ 629729 h 2322016"/>
              <a:gd name="connsiteX18" fmla="*/ 2648309 w 4761781"/>
              <a:gd name="connsiteY18" fmla="*/ 629729 h 2322016"/>
              <a:gd name="connsiteX19" fmla="*/ 2648309 w 4761781"/>
              <a:gd name="connsiteY19" fmla="*/ 629729 h 2322016"/>
              <a:gd name="connsiteX20" fmla="*/ 2622430 w 4761781"/>
              <a:gd name="connsiteY20" fmla="*/ 1431985 h 2322016"/>
              <a:gd name="connsiteX21" fmla="*/ 3088257 w 4761781"/>
              <a:gd name="connsiteY21" fmla="*/ 1475117 h 2322016"/>
              <a:gd name="connsiteX22" fmla="*/ 3096883 w 4761781"/>
              <a:gd name="connsiteY22" fmla="*/ 1992702 h 2322016"/>
              <a:gd name="connsiteX23" fmla="*/ 3096883 w 4761781"/>
              <a:gd name="connsiteY23" fmla="*/ 1992702 h 2322016"/>
              <a:gd name="connsiteX24" fmla="*/ 4761781 w 4761781"/>
              <a:gd name="connsiteY24" fmla="*/ 2035834 h 2322016"/>
              <a:gd name="connsiteX25" fmla="*/ 2096130 w 4761781"/>
              <a:gd name="connsiteY25" fmla="*/ 2003517 h 2322016"/>
              <a:gd name="connsiteX26" fmla="*/ 2096130 w 4761781"/>
              <a:gd name="connsiteY26" fmla="*/ 2322016 h 2322016"/>
              <a:gd name="connsiteX27" fmla="*/ 1230282 w 4761781"/>
              <a:gd name="connsiteY27" fmla="*/ 2280378 h 2322016"/>
              <a:gd name="connsiteX28" fmla="*/ 1294746 w 4761781"/>
              <a:gd name="connsiteY28" fmla="*/ 1767212 h 2322016"/>
              <a:gd name="connsiteX29" fmla="*/ 34506 w 4761781"/>
              <a:gd name="connsiteY29" fmla="*/ 1966823 h 2322016"/>
              <a:gd name="connsiteX30" fmla="*/ 0 w 4761781"/>
              <a:gd name="connsiteY30" fmla="*/ 138023 h 2322016"/>
              <a:gd name="connsiteX0" fmla="*/ 0 w 4761781"/>
              <a:gd name="connsiteY0" fmla="*/ 138023 h 2322016"/>
              <a:gd name="connsiteX1" fmla="*/ 77638 w 4761781"/>
              <a:gd name="connsiteY1" fmla="*/ 146649 h 2322016"/>
              <a:gd name="connsiteX2" fmla="*/ 69011 w 4761781"/>
              <a:gd name="connsiteY2" fmla="*/ 8627 h 2322016"/>
              <a:gd name="connsiteX3" fmla="*/ 1147313 w 4761781"/>
              <a:gd name="connsiteY3" fmla="*/ 17253 h 2322016"/>
              <a:gd name="connsiteX4" fmla="*/ 1164566 w 4761781"/>
              <a:gd name="connsiteY4" fmla="*/ 163902 h 2322016"/>
              <a:gd name="connsiteX5" fmla="*/ 1250830 w 4761781"/>
              <a:gd name="connsiteY5" fmla="*/ 163902 h 2322016"/>
              <a:gd name="connsiteX6" fmla="*/ 1224951 w 4761781"/>
              <a:gd name="connsiteY6" fmla="*/ 284672 h 2322016"/>
              <a:gd name="connsiteX7" fmla="*/ 2656936 w 4761781"/>
              <a:gd name="connsiteY7" fmla="*/ 258793 h 2322016"/>
              <a:gd name="connsiteX8" fmla="*/ 2682815 w 4761781"/>
              <a:gd name="connsiteY8" fmla="*/ 0 h 2322016"/>
              <a:gd name="connsiteX9" fmla="*/ 3243532 w 4761781"/>
              <a:gd name="connsiteY9" fmla="*/ 8627 h 2322016"/>
              <a:gd name="connsiteX10" fmla="*/ 4028536 w 4761781"/>
              <a:gd name="connsiteY10" fmla="*/ 25880 h 2322016"/>
              <a:gd name="connsiteX11" fmla="*/ 4028536 w 4761781"/>
              <a:gd name="connsiteY11" fmla="*/ 129397 h 2322016"/>
              <a:gd name="connsiteX12" fmla="*/ 4364966 w 4761781"/>
              <a:gd name="connsiteY12" fmla="*/ 129397 h 2322016"/>
              <a:gd name="connsiteX13" fmla="*/ 4373592 w 4761781"/>
              <a:gd name="connsiteY13" fmla="*/ 353683 h 2322016"/>
              <a:gd name="connsiteX14" fmla="*/ 3994030 w 4761781"/>
              <a:gd name="connsiteY14" fmla="*/ 327804 h 2322016"/>
              <a:gd name="connsiteX15" fmla="*/ 3933645 w 4761781"/>
              <a:gd name="connsiteY15" fmla="*/ 396815 h 2322016"/>
              <a:gd name="connsiteX16" fmla="*/ 4037162 w 4761781"/>
              <a:gd name="connsiteY16" fmla="*/ 422695 h 2322016"/>
              <a:gd name="connsiteX17" fmla="*/ 4037162 w 4761781"/>
              <a:gd name="connsiteY17" fmla="*/ 629729 h 2322016"/>
              <a:gd name="connsiteX18" fmla="*/ 2648309 w 4761781"/>
              <a:gd name="connsiteY18" fmla="*/ 629729 h 2322016"/>
              <a:gd name="connsiteX19" fmla="*/ 2648309 w 4761781"/>
              <a:gd name="connsiteY19" fmla="*/ 629729 h 2322016"/>
              <a:gd name="connsiteX20" fmla="*/ 2622430 w 4761781"/>
              <a:gd name="connsiteY20" fmla="*/ 1431985 h 2322016"/>
              <a:gd name="connsiteX21" fmla="*/ 3088257 w 4761781"/>
              <a:gd name="connsiteY21" fmla="*/ 1475117 h 2322016"/>
              <a:gd name="connsiteX22" fmla="*/ 3096883 w 4761781"/>
              <a:gd name="connsiteY22" fmla="*/ 1992702 h 2322016"/>
              <a:gd name="connsiteX23" fmla="*/ 3096883 w 4761781"/>
              <a:gd name="connsiteY23" fmla="*/ 1992702 h 2322016"/>
              <a:gd name="connsiteX24" fmla="*/ 4761781 w 4761781"/>
              <a:gd name="connsiteY24" fmla="*/ 2035834 h 2322016"/>
              <a:gd name="connsiteX25" fmla="*/ 2096130 w 4761781"/>
              <a:gd name="connsiteY25" fmla="*/ 2003517 h 2322016"/>
              <a:gd name="connsiteX26" fmla="*/ 2096130 w 4761781"/>
              <a:gd name="connsiteY26" fmla="*/ 2322016 h 2322016"/>
              <a:gd name="connsiteX27" fmla="*/ 1230282 w 4761781"/>
              <a:gd name="connsiteY27" fmla="*/ 2280378 h 2322016"/>
              <a:gd name="connsiteX28" fmla="*/ 1233101 w 4761781"/>
              <a:gd name="connsiteY28" fmla="*/ 2013792 h 2322016"/>
              <a:gd name="connsiteX29" fmla="*/ 34506 w 4761781"/>
              <a:gd name="connsiteY29" fmla="*/ 1966823 h 2322016"/>
              <a:gd name="connsiteX30" fmla="*/ 0 w 4761781"/>
              <a:gd name="connsiteY30" fmla="*/ 138023 h 2322016"/>
              <a:gd name="connsiteX0" fmla="*/ 0 w 4761781"/>
              <a:gd name="connsiteY0" fmla="*/ 138023 h 2331749"/>
              <a:gd name="connsiteX1" fmla="*/ 77638 w 4761781"/>
              <a:gd name="connsiteY1" fmla="*/ 146649 h 2331749"/>
              <a:gd name="connsiteX2" fmla="*/ 69011 w 4761781"/>
              <a:gd name="connsiteY2" fmla="*/ 8627 h 2331749"/>
              <a:gd name="connsiteX3" fmla="*/ 1147313 w 4761781"/>
              <a:gd name="connsiteY3" fmla="*/ 17253 h 2331749"/>
              <a:gd name="connsiteX4" fmla="*/ 1164566 w 4761781"/>
              <a:gd name="connsiteY4" fmla="*/ 163902 h 2331749"/>
              <a:gd name="connsiteX5" fmla="*/ 1250830 w 4761781"/>
              <a:gd name="connsiteY5" fmla="*/ 163902 h 2331749"/>
              <a:gd name="connsiteX6" fmla="*/ 1224951 w 4761781"/>
              <a:gd name="connsiteY6" fmla="*/ 284672 h 2331749"/>
              <a:gd name="connsiteX7" fmla="*/ 2656936 w 4761781"/>
              <a:gd name="connsiteY7" fmla="*/ 258793 h 2331749"/>
              <a:gd name="connsiteX8" fmla="*/ 2682815 w 4761781"/>
              <a:gd name="connsiteY8" fmla="*/ 0 h 2331749"/>
              <a:gd name="connsiteX9" fmla="*/ 3243532 w 4761781"/>
              <a:gd name="connsiteY9" fmla="*/ 8627 h 2331749"/>
              <a:gd name="connsiteX10" fmla="*/ 4028536 w 4761781"/>
              <a:gd name="connsiteY10" fmla="*/ 25880 h 2331749"/>
              <a:gd name="connsiteX11" fmla="*/ 4028536 w 4761781"/>
              <a:gd name="connsiteY11" fmla="*/ 129397 h 2331749"/>
              <a:gd name="connsiteX12" fmla="*/ 4364966 w 4761781"/>
              <a:gd name="connsiteY12" fmla="*/ 129397 h 2331749"/>
              <a:gd name="connsiteX13" fmla="*/ 4373592 w 4761781"/>
              <a:gd name="connsiteY13" fmla="*/ 353683 h 2331749"/>
              <a:gd name="connsiteX14" fmla="*/ 3994030 w 4761781"/>
              <a:gd name="connsiteY14" fmla="*/ 327804 h 2331749"/>
              <a:gd name="connsiteX15" fmla="*/ 3933645 w 4761781"/>
              <a:gd name="connsiteY15" fmla="*/ 396815 h 2331749"/>
              <a:gd name="connsiteX16" fmla="*/ 4037162 w 4761781"/>
              <a:gd name="connsiteY16" fmla="*/ 422695 h 2331749"/>
              <a:gd name="connsiteX17" fmla="*/ 4037162 w 4761781"/>
              <a:gd name="connsiteY17" fmla="*/ 629729 h 2331749"/>
              <a:gd name="connsiteX18" fmla="*/ 2648309 w 4761781"/>
              <a:gd name="connsiteY18" fmla="*/ 629729 h 2331749"/>
              <a:gd name="connsiteX19" fmla="*/ 2648309 w 4761781"/>
              <a:gd name="connsiteY19" fmla="*/ 629729 h 2331749"/>
              <a:gd name="connsiteX20" fmla="*/ 2622430 w 4761781"/>
              <a:gd name="connsiteY20" fmla="*/ 1431985 h 2331749"/>
              <a:gd name="connsiteX21" fmla="*/ 3088257 w 4761781"/>
              <a:gd name="connsiteY21" fmla="*/ 1475117 h 2331749"/>
              <a:gd name="connsiteX22" fmla="*/ 3096883 w 4761781"/>
              <a:gd name="connsiteY22" fmla="*/ 1992702 h 2331749"/>
              <a:gd name="connsiteX23" fmla="*/ 3096883 w 4761781"/>
              <a:gd name="connsiteY23" fmla="*/ 1992702 h 2331749"/>
              <a:gd name="connsiteX24" fmla="*/ 4761781 w 4761781"/>
              <a:gd name="connsiteY24" fmla="*/ 2035834 h 2331749"/>
              <a:gd name="connsiteX25" fmla="*/ 2096130 w 4761781"/>
              <a:gd name="connsiteY25" fmla="*/ 2003517 h 2331749"/>
              <a:gd name="connsiteX26" fmla="*/ 2096130 w 4761781"/>
              <a:gd name="connsiteY26" fmla="*/ 2322016 h 2331749"/>
              <a:gd name="connsiteX27" fmla="*/ 1220008 w 4761781"/>
              <a:gd name="connsiteY27" fmla="*/ 2331749 h 2331749"/>
              <a:gd name="connsiteX28" fmla="*/ 1233101 w 4761781"/>
              <a:gd name="connsiteY28" fmla="*/ 2013792 h 2331749"/>
              <a:gd name="connsiteX29" fmla="*/ 34506 w 4761781"/>
              <a:gd name="connsiteY29" fmla="*/ 1966823 h 2331749"/>
              <a:gd name="connsiteX30" fmla="*/ 0 w 4761781"/>
              <a:gd name="connsiteY30" fmla="*/ 138023 h 2331749"/>
              <a:gd name="connsiteX0" fmla="*/ 0 w 4761781"/>
              <a:gd name="connsiteY0" fmla="*/ 138023 h 2322016"/>
              <a:gd name="connsiteX1" fmla="*/ 77638 w 4761781"/>
              <a:gd name="connsiteY1" fmla="*/ 146649 h 2322016"/>
              <a:gd name="connsiteX2" fmla="*/ 69011 w 4761781"/>
              <a:gd name="connsiteY2" fmla="*/ 8627 h 2322016"/>
              <a:gd name="connsiteX3" fmla="*/ 1147313 w 4761781"/>
              <a:gd name="connsiteY3" fmla="*/ 17253 h 2322016"/>
              <a:gd name="connsiteX4" fmla="*/ 1164566 w 4761781"/>
              <a:gd name="connsiteY4" fmla="*/ 163902 h 2322016"/>
              <a:gd name="connsiteX5" fmla="*/ 1250830 w 4761781"/>
              <a:gd name="connsiteY5" fmla="*/ 163902 h 2322016"/>
              <a:gd name="connsiteX6" fmla="*/ 1224951 w 4761781"/>
              <a:gd name="connsiteY6" fmla="*/ 284672 h 2322016"/>
              <a:gd name="connsiteX7" fmla="*/ 2656936 w 4761781"/>
              <a:gd name="connsiteY7" fmla="*/ 258793 h 2322016"/>
              <a:gd name="connsiteX8" fmla="*/ 2682815 w 4761781"/>
              <a:gd name="connsiteY8" fmla="*/ 0 h 2322016"/>
              <a:gd name="connsiteX9" fmla="*/ 3243532 w 4761781"/>
              <a:gd name="connsiteY9" fmla="*/ 8627 h 2322016"/>
              <a:gd name="connsiteX10" fmla="*/ 4028536 w 4761781"/>
              <a:gd name="connsiteY10" fmla="*/ 25880 h 2322016"/>
              <a:gd name="connsiteX11" fmla="*/ 4028536 w 4761781"/>
              <a:gd name="connsiteY11" fmla="*/ 129397 h 2322016"/>
              <a:gd name="connsiteX12" fmla="*/ 4364966 w 4761781"/>
              <a:gd name="connsiteY12" fmla="*/ 129397 h 2322016"/>
              <a:gd name="connsiteX13" fmla="*/ 4373592 w 4761781"/>
              <a:gd name="connsiteY13" fmla="*/ 353683 h 2322016"/>
              <a:gd name="connsiteX14" fmla="*/ 3994030 w 4761781"/>
              <a:gd name="connsiteY14" fmla="*/ 327804 h 2322016"/>
              <a:gd name="connsiteX15" fmla="*/ 3933645 w 4761781"/>
              <a:gd name="connsiteY15" fmla="*/ 396815 h 2322016"/>
              <a:gd name="connsiteX16" fmla="*/ 4037162 w 4761781"/>
              <a:gd name="connsiteY16" fmla="*/ 422695 h 2322016"/>
              <a:gd name="connsiteX17" fmla="*/ 4037162 w 4761781"/>
              <a:gd name="connsiteY17" fmla="*/ 629729 h 2322016"/>
              <a:gd name="connsiteX18" fmla="*/ 2648309 w 4761781"/>
              <a:gd name="connsiteY18" fmla="*/ 629729 h 2322016"/>
              <a:gd name="connsiteX19" fmla="*/ 2648309 w 4761781"/>
              <a:gd name="connsiteY19" fmla="*/ 629729 h 2322016"/>
              <a:gd name="connsiteX20" fmla="*/ 2622430 w 4761781"/>
              <a:gd name="connsiteY20" fmla="*/ 1431985 h 2322016"/>
              <a:gd name="connsiteX21" fmla="*/ 3088257 w 4761781"/>
              <a:gd name="connsiteY21" fmla="*/ 1475117 h 2322016"/>
              <a:gd name="connsiteX22" fmla="*/ 3096883 w 4761781"/>
              <a:gd name="connsiteY22" fmla="*/ 1992702 h 2322016"/>
              <a:gd name="connsiteX23" fmla="*/ 3096883 w 4761781"/>
              <a:gd name="connsiteY23" fmla="*/ 1992702 h 2322016"/>
              <a:gd name="connsiteX24" fmla="*/ 4761781 w 4761781"/>
              <a:gd name="connsiteY24" fmla="*/ 2035834 h 2322016"/>
              <a:gd name="connsiteX25" fmla="*/ 2096130 w 4761781"/>
              <a:gd name="connsiteY25" fmla="*/ 2003517 h 2322016"/>
              <a:gd name="connsiteX26" fmla="*/ 2096130 w 4761781"/>
              <a:gd name="connsiteY26" fmla="*/ 2322016 h 2322016"/>
              <a:gd name="connsiteX27" fmla="*/ 1220008 w 4761781"/>
              <a:gd name="connsiteY27" fmla="*/ 2300927 h 2322016"/>
              <a:gd name="connsiteX28" fmla="*/ 1233101 w 4761781"/>
              <a:gd name="connsiteY28" fmla="*/ 2013792 h 2322016"/>
              <a:gd name="connsiteX29" fmla="*/ 34506 w 4761781"/>
              <a:gd name="connsiteY29" fmla="*/ 1966823 h 2322016"/>
              <a:gd name="connsiteX30" fmla="*/ 0 w 4761781"/>
              <a:gd name="connsiteY30" fmla="*/ 138023 h 2322016"/>
              <a:gd name="connsiteX0" fmla="*/ 0 w 4761781"/>
              <a:gd name="connsiteY0" fmla="*/ 138023 h 2300927"/>
              <a:gd name="connsiteX1" fmla="*/ 77638 w 4761781"/>
              <a:gd name="connsiteY1" fmla="*/ 146649 h 2300927"/>
              <a:gd name="connsiteX2" fmla="*/ 69011 w 4761781"/>
              <a:gd name="connsiteY2" fmla="*/ 8627 h 2300927"/>
              <a:gd name="connsiteX3" fmla="*/ 1147313 w 4761781"/>
              <a:gd name="connsiteY3" fmla="*/ 17253 h 2300927"/>
              <a:gd name="connsiteX4" fmla="*/ 1164566 w 4761781"/>
              <a:gd name="connsiteY4" fmla="*/ 163902 h 2300927"/>
              <a:gd name="connsiteX5" fmla="*/ 1250830 w 4761781"/>
              <a:gd name="connsiteY5" fmla="*/ 163902 h 2300927"/>
              <a:gd name="connsiteX6" fmla="*/ 1224951 w 4761781"/>
              <a:gd name="connsiteY6" fmla="*/ 284672 h 2300927"/>
              <a:gd name="connsiteX7" fmla="*/ 2656936 w 4761781"/>
              <a:gd name="connsiteY7" fmla="*/ 258793 h 2300927"/>
              <a:gd name="connsiteX8" fmla="*/ 2682815 w 4761781"/>
              <a:gd name="connsiteY8" fmla="*/ 0 h 2300927"/>
              <a:gd name="connsiteX9" fmla="*/ 3243532 w 4761781"/>
              <a:gd name="connsiteY9" fmla="*/ 8627 h 2300927"/>
              <a:gd name="connsiteX10" fmla="*/ 4028536 w 4761781"/>
              <a:gd name="connsiteY10" fmla="*/ 25880 h 2300927"/>
              <a:gd name="connsiteX11" fmla="*/ 4028536 w 4761781"/>
              <a:gd name="connsiteY11" fmla="*/ 129397 h 2300927"/>
              <a:gd name="connsiteX12" fmla="*/ 4364966 w 4761781"/>
              <a:gd name="connsiteY12" fmla="*/ 129397 h 2300927"/>
              <a:gd name="connsiteX13" fmla="*/ 4373592 w 4761781"/>
              <a:gd name="connsiteY13" fmla="*/ 353683 h 2300927"/>
              <a:gd name="connsiteX14" fmla="*/ 3994030 w 4761781"/>
              <a:gd name="connsiteY14" fmla="*/ 327804 h 2300927"/>
              <a:gd name="connsiteX15" fmla="*/ 3933645 w 4761781"/>
              <a:gd name="connsiteY15" fmla="*/ 396815 h 2300927"/>
              <a:gd name="connsiteX16" fmla="*/ 4037162 w 4761781"/>
              <a:gd name="connsiteY16" fmla="*/ 422695 h 2300927"/>
              <a:gd name="connsiteX17" fmla="*/ 4037162 w 4761781"/>
              <a:gd name="connsiteY17" fmla="*/ 629729 h 2300927"/>
              <a:gd name="connsiteX18" fmla="*/ 2648309 w 4761781"/>
              <a:gd name="connsiteY18" fmla="*/ 629729 h 2300927"/>
              <a:gd name="connsiteX19" fmla="*/ 2648309 w 4761781"/>
              <a:gd name="connsiteY19" fmla="*/ 629729 h 2300927"/>
              <a:gd name="connsiteX20" fmla="*/ 2622430 w 4761781"/>
              <a:gd name="connsiteY20" fmla="*/ 1431985 h 2300927"/>
              <a:gd name="connsiteX21" fmla="*/ 3088257 w 4761781"/>
              <a:gd name="connsiteY21" fmla="*/ 1475117 h 2300927"/>
              <a:gd name="connsiteX22" fmla="*/ 3096883 w 4761781"/>
              <a:gd name="connsiteY22" fmla="*/ 1992702 h 2300927"/>
              <a:gd name="connsiteX23" fmla="*/ 3096883 w 4761781"/>
              <a:gd name="connsiteY23" fmla="*/ 1992702 h 2300927"/>
              <a:gd name="connsiteX24" fmla="*/ 4761781 w 4761781"/>
              <a:gd name="connsiteY24" fmla="*/ 2035834 h 2300927"/>
              <a:gd name="connsiteX25" fmla="*/ 2096130 w 4761781"/>
              <a:gd name="connsiteY25" fmla="*/ 2003517 h 2300927"/>
              <a:gd name="connsiteX26" fmla="*/ 2096130 w 4761781"/>
              <a:gd name="connsiteY26" fmla="*/ 2280919 h 2300927"/>
              <a:gd name="connsiteX27" fmla="*/ 1220008 w 4761781"/>
              <a:gd name="connsiteY27" fmla="*/ 2300927 h 2300927"/>
              <a:gd name="connsiteX28" fmla="*/ 1233101 w 4761781"/>
              <a:gd name="connsiteY28" fmla="*/ 2013792 h 2300927"/>
              <a:gd name="connsiteX29" fmla="*/ 34506 w 4761781"/>
              <a:gd name="connsiteY29" fmla="*/ 1966823 h 2300927"/>
              <a:gd name="connsiteX30" fmla="*/ 0 w 4761781"/>
              <a:gd name="connsiteY30" fmla="*/ 138023 h 2300927"/>
              <a:gd name="connsiteX0" fmla="*/ 0 w 4761781"/>
              <a:gd name="connsiteY0" fmla="*/ 138023 h 2300927"/>
              <a:gd name="connsiteX1" fmla="*/ 77638 w 4761781"/>
              <a:gd name="connsiteY1" fmla="*/ 146649 h 2300927"/>
              <a:gd name="connsiteX2" fmla="*/ 69011 w 4761781"/>
              <a:gd name="connsiteY2" fmla="*/ 8627 h 2300927"/>
              <a:gd name="connsiteX3" fmla="*/ 1147313 w 4761781"/>
              <a:gd name="connsiteY3" fmla="*/ 17253 h 2300927"/>
              <a:gd name="connsiteX4" fmla="*/ 1164566 w 4761781"/>
              <a:gd name="connsiteY4" fmla="*/ 163902 h 2300927"/>
              <a:gd name="connsiteX5" fmla="*/ 1250830 w 4761781"/>
              <a:gd name="connsiteY5" fmla="*/ 163902 h 2300927"/>
              <a:gd name="connsiteX6" fmla="*/ 1224951 w 4761781"/>
              <a:gd name="connsiteY6" fmla="*/ 284672 h 2300927"/>
              <a:gd name="connsiteX7" fmla="*/ 2656936 w 4761781"/>
              <a:gd name="connsiteY7" fmla="*/ 258793 h 2300927"/>
              <a:gd name="connsiteX8" fmla="*/ 2682815 w 4761781"/>
              <a:gd name="connsiteY8" fmla="*/ 0 h 2300927"/>
              <a:gd name="connsiteX9" fmla="*/ 3243532 w 4761781"/>
              <a:gd name="connsiteY9" fmla="*/ 8627 h 2300927"/>
              <a:gd name="connsiteX10" fmla="*/ 4028536 w 4761781"/>
              <a:gd name="connsiteY10" fmla="*/ 25880 h 2300927"/>
              <a:gd name="connsiteX11" fmla="*/ 4028536 w 4761781"/>
              <a:gd name="connsiteY11" fmla="*/ 129397 h 2300927"/>
              <a:gd name="connsiteX12" fmla="*/ 4364966 w 4761781"/>
              <a:gd name="connsiteY12" fmla="*/ 129397 h 2300927"/>
              <a:gd name="connsiteX13" fmla="*/ 4373592 w 4761781"/>
              <a:gd name="connsiteY13" fmla="*/ 353683 h 2300927"/>
              <a:gd name="connsiteX14" fmla="*/ 3994030 w 4761781"/>
              <a:gd name="connsiteY14" fmla="*/ 327804 h 2300927"/>
              <a:gd name="connsiteX15" fmla="*/ 3933645 w 4761781"/>
              <a:gd name="connsiteY15" fmla="*/ 396815 h 2300927"/>
              <a:gd name="connsiteX16" fmla="*/ 4037162 w 4761781"/>
              <a:gd name="connsiteY16" fmla="*/ 422695 h 2300927"/>
              <a:gd name="connsiteX17" fmla="*/ 4037162 w 4761781"/>
              <a:gd name="connsiteY17" fmla="*/ 629729 h 2300927"/>
              <a:gd name="connsiteX18" fmla="*/ 2648309 w 4761781"/>
              <a:gd name="connsiteY18" fmla="*/ 629729 h 2300927"/>
              <a:gd name="connsiteX19" fmla="*/ 2648309 w 4761781"/>
              <a:gd name="connsiteY19" fmla="*/ 629729 h 2300927"/>
              <a:gd name="connsiteX20" fmla="*/ 2622430 w 4761781"/>
              <a:gd name="connsiteY20" fmla="*/ 1431985 h 2300927"/>
              <a:gd name="connsiteX21" fmla="*/ 3088257 w 4761781"/>
              <a:gd name="connsiteY21" fmla="*/ 1475117 h 2300927"/>
              <a:gd name="connsiteX22" fmla="*/ 3096883 w 4761781"/>
              <a:gd name="connsiteY22" fmla="*/ 1992702 h 2300927"/>
              <a:gd name="connsiteX23" fmla="*/ 3096883 w 4761781"/>
              <a:gd name="connsiteY23" fmla="*/ 1992702 h 2300927"/>
              <a:gd name="connsiteX24" fmla="*/ 4761781 w 4761781"/>
              <a:gd name="connsiteY24" fmla="*/ 2035834 h 2300927"/>
              <a:gd name="connsiteX25" fmla="*/ 2096130 w 4761781"/>
              <a:gd name="connsiteY25" fmla="*/ 2003517 h 2300927"/>
              <a:gd name="connsiteX26" fmla="*/ 2106404 w 4761781"/>
              <a:gd name="connsiteY26" fmla="*/ 2280919 h 2300927"/>
              <a:gd name="connsiteX27" fmla="*/ 1220008 w 4761781"/>
              <a:gd name="connsiteY27" fmla="*/ 2300927 h 2300927"/>
              <a:gd name="connsiteX28" fmla="*/ 1233101 w 4761781"/>
              <a:gd name="connsiteY28" fmla="*/ 2013792 h 2300927"/>
              <a:gd name="connsiteX29" fmla="*/ 34506 w 4761781"/>
              <a:gd name="connsiteY29" fmla="*/ 1966823 h 2300927"/>
              <a:gd name="connsiteX30" fmla="*/ 0 w 4761781"/>
              <a:gd name="connsiteY30" fmla="*/ 138023 h 2300927"/>
              <a:gd name="connsiteX0" fmla="*/ 0 w 4761781"/>
              <a:gd name="connsiteY0" fmla="*/ 138023 h 2300927"/>
              <a:gd name="connsiteX1" fmla="*/ 77638 w 4761781"/>
              <a:gd name="connsiteY1" fmla="*/ 146649 h 2300927"/>
              <a:gd name="connsiteX2" fmla="*/ 69011 w 4761781"/>
              <a:gd name="connsiteY2" fmla="*/ 8627 h 2300927"/>
              <a:gd name="connsiteX3" fmla="*/ 1147313 w 4761781"/>
              <a:gd name="connsiteY3" fmla="*/ 17253 h 2300927"/>
              <a:gd name="connsiteX4" fmla="*/ 1164566 w 4761781"/>
              <a:gd name="connsiteY4" fmla="*/ 163902 h 2300927"/>
              <a:gd name="connsiteX5" fmla="*/ 1250830 w 4761781"/>
              <a:gd name="connsiteY5" fmla="*/ 163902 h 2300927"/>
              <a:gd name="connsiteX6" fmla="*/ 1224951 w 4761781"/>
              <a:gd name="connsiteY6" fmla="*/ 284672 h 2300927"/>
              <a:gd name="connsiteX7" fmla="*/ 2656936 w 4761781"/>
              <a:gd name="connsiteY7" fmla="*/ 258793 h 2300927"/>
              <a:gd name="connsiteX8" fmla="*/ 2682815 w 4761781"/>
              <a:gd name="connsiteY8" fmla="*/ 0 h 2300927"/>
              <a:gd name="connsiteX9" fmla="*/ 3243532 w 4761781"/>
              <a:gd name="connsiteY9" fmla="*/ 8627 h 2300927"/>
              <a:gd name="connsiteX10" fmla="*/ 4028536 w 4761781"/>
              <a:gd name="connsiteY10" fmla="*/ 25880 h 2300927"/>
              <a:gd name="connsiteX11" fmla="*/ 4028536 w 4761781"/>
              <a:gd name="connsiteY11" fmla="*/ 129397 h 2300927"/>
              <a:gd name="connsiteX12" fmla="*/ 4364966 w 4761781"/>
              <a:gd name="connsiteY12" fmla="*/ 129397 h 2300927"/>
              <a:gd name="connsiteX13" fmla="*/ 4373592 w 4761781"/>
              <a:gd name="connsiteY13" fmla="*/ 353683 h 2300927"/>
              <a:gd name="connsiteX14" fmla="*/ 3994030 w 4761781"/>
              <a:gd name="connsiteY14" fmla="*/ 327804 h 2300927"/>
              <a:gd name="connsiteX15" fmla="*/ 3933645 w 4761781"/>
              <a:gd name="connsiteY15" fmla="*/ 396815 h 2300927"/>
              <a:gd name="connsiteX16" fmla="*/ 4037162 w 4761781"/>
              <a:gd name="connsiteY16" fmla="*/ 422695 h 2300927"/>
              <a:gd name="connsiteX17" fmla="*/ 4037162 w 4761781"/>
              <a:gd name="connsiteY17" fmla="*/ 629729 h 2300927"/>
              <a:gd name="connsiteX18" fmla="*/ 2648309 w 4761781"/>
              <a:gd name="connsiteY18" fmla="*/ 629729 h 2300927"/>
              <a:gd name="connsiteX19" fmla="*/ 2648309 w 4761781"/>
              <a:gd name="connsiteY19" fmla="*/ 629729 h 2300927"/>
              <a:gd name="connsiteX20" fmla="*/ 2622430 w 4761781"/>
              <a:gd name="connsiteY20" fmla="*/ 1431985 h 2300927"/>
              <a:gd name="connsiteX21" fmla="*/ 3088257 w 4761781"/>
              <a:gd name="connsiteY21" fmla="*/ 1475117 h 2300927"/>
              <a:gd name="connsiteX22" fmla="*/ 3096883 w 4761781"/>
              <a:gd name="connsiteY22" fmla="*/ 1992702 h 2300927"/>
              <a:gd name="connsiteX23" fmla="*/ 3096883 w 4761781"/>
              <a:gd name="connsiteY23" fmla="*/ 1992702 h 2300927"/>
              <a:gd name="connsiteX24" fmla="*/ 4761781 w 4761781"/>
              <a:gd name="connsiteY24" fmla="*/ 2035834 h 2300927"/>
              <a:gd name="connsiteX25" fmla="*/ 2476274 w 4761781"/>
              <a:gd name="connsiteY25" fmla="*/ 2003518 h 2300927"/>
              <a:gd name="connsiteX26" fmla="*/ 2096130 w 4761781"/>
              <a:gd name="connsiteY26" fmla="*/ 2003517 h 2300927"/>
              <a:gd name="connsiteX27" fmla="*/ 2106404 w 4761781"/>
              <a:gd name="connsiteY27" fmla="*/ 2280919 h 2300927"/>
              <a:gd name="connsiteX28" fmla="*/ 1220008 w 4761781"/>
              <a:gd name="connsiteY28" fmla="*/ 2300927 h 2300927"/>
              <a:gd name="connsiteX29" fmla="*/ 1233101 w 4761781"/>
              <a:gd name="connsiteY29" fmla="*/ 2013792 h 2300927"/>
              <a:gd name="connsiteX30" fmla="*/ 34506 w 4761781"/>
              <a:gd name="connsiteY30" fmla="*/ 1966823 h 2300927"/>
              <a:gd name="connsiteX31" fmla="*/ 0 w 4761781"/>
              <a:gd name="connsiteY31" fmla="*/ 138023 h 2300927"/>
              <a:gd name="connsiteX0" fmla="*/ 0 w 4761781"/>
              <a:gd name="connsiteY0" fmla="*/ 138023 h 2300927"/>
              <a:gd name="connsiteX1" fmla="*/ 77638 w 4761781"/>
              <a:gd name="connsiteY1" fmla="*/ 146649 h 2300927"/>
              <a:gd name="connsiteX2" fmla="*/ 69011 w 4761781"/>
              <a:gd name="connsiteY2" fmla="*/ 8627 h 2300927"/>
              <a:gd name="connsiteX3" fmla="*/ 1147313 w 4761781"/>
              <a:gd name="connsiteY3" fmla="*/ 17253 h 2300927"/>
              <a:gd name="connsiteX4" fmla="*/ 1164566 w 4761781"/>
              <a:gd name="connsiteY4" fmla="*/ 163902 h 2300927"/>
              <a:gd name="connsiteX5" fmla="*/ 1250830 w 4761781"/>
              <a:gd name="connsiteY5" fmla="*/ 163902 h 2300927"/>
              <a:gd name="connsiteX6" fmla="*/ 1224951 w 4761781"/>
              <a:gd name="connsiteY6" fmla="*/ 284672 h 2300927"/>
              <a:gd name="connsiteX7" fmla="*/ 2656936 w 4761781"/>
              <a:gd name="connsiteY7" fmla="*/ 258793 h 2300927"/>
              <a:gd name="connsiteX8" fmla="*/ 2682815 w 4761781"/>
              <a:gd name="connsiteY8" fmla="*/ 0 h 2300927"/>
              <a:gd name="connsiteX9" fmla="*/ 3243532 w 4761781"/>
              <a:gd name="connsiteY9" fmla="*/ 8627 h 2300927"/>
              <a:gd name="connsiteX10" fmla="*/ 4028536 w 4761781"/>
              <a:gd name="connsiteY10" fmla="*/ 25880 h 2300927"/>
              <a:gd name="connsiteX11" fmla="*/ 4028536 w 4761781"/>
              <a:gd name="connsiteY11" fmla="*/ 129397 h 2300927"/>
              <a:gd name="connsiteX12" fmla="*/ 4364966 w 4761781"/>
              <a:gd name="connsiteY12" fmla="*/ 129397 h 2300927"/>
              <a:gd name="connsiteX13" fmla="*/ 4373592 w 4761781"/>
              <a:gd name="connsiteY13" fmla="*/ 353683 h 2300927"/>
              <a:gd name="connsiteX14" fmla="*/ 3994030 w 4761781"/>
              <a:gd name="connsiteY14" fmla="*/ 327804 h 2300927"/>
              <a:gd name="connsiteX15" fmla="*/ 3933645 w 4761781"/>
              <a:gd name="connsiteY15" fmla="*/ 396815 h 2300927"/>
              <a:gd name="connsiteX16" fmla="*/ 4037162 w 4761781"/>
              <a:gd name="connsiteY16" fmla="*/ 422695 h 2300927"/>
              <a:gd name="connsiteX17" fmla="*/ 4037162 w 4761781"/>
              <a:gd name="connsiteY17" fmla="*/ 629729 h 2300927"/>
              <a:gd name="connsiteX18" fmla="*/ 2648309 w 4761781"/>
              <a:gd name="connsiteY18" fmla="*/ 629729 h 2300927"/>
              <a:gd name="connsiteX19" fmla="*/ 2648309 w 4761781"/>
              <a:gd name="connsiteY19" fmla="*/ 629729 h 2300927"/>
              <a:gd name="connsiteX20" fmla="*/ 2622430 w 4761781"/>
              <a:gd name="connsiteY20" fmla="*/ 1431985 h 2300927"/>
              <a:gd name="connsiteX21" fmla="*/ 3088257 w 4761781"/>
              <a:gd name="connsiteY21" fmla="*/ 1475117 h 2300927"/>
              <a:gd name="connsiteX22" fmla="*/ 3096883 w 4761781"/>
              <a:gd name="connsiteY22" fmla="*/ 1992702 h 2300927"/>
              <a:gd name="connsiteX23" fmla="*/ 3096883 w 4761781"/>
              <a:gd name="connsiteY23" fmla="*/ 1992702 h 2300927"/>
              <a:gd name="connsiteX24" fmla="*/ 4761781 w 4761781"/>
              <a:gd name="connsiteY24" fmla="*/ 2035834 h 2300927"/>
              <a:gd name="connsiteX25" fmla="*/ 2476274 w 4761781"/>
              <a:gd name="connsiteY25" fmla="*/ 2003518 h 2300927"/>
              <a:gd name="connsiteX26" fmla="*/ 2126952 w 4761781"/>
              <a:gd name="connsiteY26" fmla="*/ 1479535 h 2300927"/>
              <a:gd name="connsiteX27" fmla="*/ 2106404 w 4761781"/>
              <a:gd name="connsiteY27" fmla="*/ 2280919 h 2300927"/>
              <a:gd name="connsiteX28" fmla="*/ 1220008 w 4761781"/>
              <a:gd name="connsiteY28" fmla="*/ 2300927 h 2300927"/>
              <a:gd name="connsiteX29" fmla="*/ 1233101 w 4761781"/>
              <a:gd name="connsiteY29" fmla="*/ 2013792 h 2300927"/>
              <a:gd name="connsiteX30" fmla="*/ 34506 w 4761781"/>
              <a:gd name="connsiteY30" fmla="*/ 1966823 h 2300927"/>
              <a:gd name="connsiteX31" fmla="*/ 0 w 4761781"/>
              <a:gd name="connsiteY31" fmla="*/ 138023 h 2300927"/>
              <a:gd name="connsiteX0" fmla="*/ 0 w 4761781"/>
              <a:gd name="connsiteY0" fmla="*/ 138023 h 2300927"/>
              <a:gd name="connsiteX1" fmla="*/ 77638 w 4761781"/>
              <a:gd name="connsiteY1" fmla="*/ 146649 h 2300927"/>
              <a:gd name="connsiteX2" fmla="*/ 69011 w 4761781"/>
              <a:gd name="connsiteY2" fmla="*/ 8627 h 2300927"/>
              <a:gd name="connsiteX3" fmla="*/ 1147313 w 4761781"/>
              <a:gd name="connsiteY3" fmla="*/ 17253 h 2300927"/>
              <a:gd name="connsiteX4" fmla="*/ 1164566 w 4761781"/>
              <a:gd name="connsiteY4" fmla="*/ 163902 h 2300927"/>
              <a:gd name="connsiteX5" fmla="*/ 1250830 w 4761781"/>
              <a:gd name="connsiteY5" fmla="*/ 163902 h 2300927"/>
              <a:gd name="connsiteX6" fmla="*/ 1224951 w 4761781"/>
              <a:gd name="connsiteY6" fmla="*/ 284672 h 2300927"/>
              <a:gd name="connsiteX7" fmla="*/ 2656936 w 4761781"/>
              <a:gd name="connsiteY7" fmla="*/ 258793 h 2300927"/>
              <a:gd name="connsiteX8" fmla="*/ 2682815 w 4761781"/>
              <a:gd name="connsiteY8" fmla="*/ 0 h 2300927"/>
              <a:gd name="connsiteX9" fmla="*/ 3243532 w 4761781"/>
              <a:gd name="connsiteY9" fmla="*/ 8627 h 2300927"/>
              <a:gd name="connsiteX10" fmla="*/ 4028536 w 4761781"/>
              <a:gd name="connsiteY10" fmla="*/ 25880 h 2300927"/>
              <a:gd name="connsiteX11" fmla="*/ 4028536 w 4761781"/>
              <a:gd name="connsiteY11" fmla="*/ 129397 h 2300927"/>
              <a:gd name="connsiteX12" fmla="*/ 4364966 w 4761781"/>
              <a:gd name="connsiteY12" fmla="*/ 129397 h 2300927"/>
              <a:gd name="connsiteX13" fmla="*/ 4373592 w 4761781"/>
              <a:gd name="connsiteY13" fmla="*/ 353683 h 2300927"/>
              <a:gd name="connsiteX14" fmla="*/ 3994030 w 4761781"/>
              <a:gd name="connsiteY14" fmla="*/ 327804 h 2300927"/>
              <a:gd name="connsiteX15" fmla="*/ 3933645 w 4761781"/>
              <a:gd name="connsiteY15" fmla="*/ 396815 h 2300927"/>
              <a:gd name="connsiteX16" fmla="*/ 4037162 w 4761781"/>
              <a:gd name="connsiteY16" fmla="*/ 422695 h 2300927"/>
              <a:gd name="connsiteX17" fmla="*/ 4037162 w 4761781"/>
              <a:gd name="connsiteY17" fmla="*/ 629729 h 2300927"/>
              <a:gd name="connsiteX18" fmla="*/ 2648309 w 4761781"/>
              <a:gd name="connsiteY18" fmla="*/ 629729 h 2300927"/>
              <a:gd name="connsiteX19" fmla="*/ 2648309 w 4761781"/>
              <a:gd name="connsiteY19" fmla="*/ 629729 h 2300927"/>
              <a:gd name="connsiteX20" fmla="*/ 2622430 w 4761781"/>
              <a:gd name="connsiteY20" fmla="*/ 1431985 h 2300927"/>
              <a:gd name="connsiteX21" fmla="*/ 3088257 w 4761781"/>
              <a:gd name="connsiteY21" fmla="*/ 1475117 h 2300927"/>
              <a:gd name="connsiteX22" fmla="*/ 3096883 w 4761781"/>
              <a:gd name="connsiteY22" fmla="*/ 1992702 h 2300927"/>
              <a:gd name="connsiteX23" fmla="*/ 3096883 w 4761781"/>
              <a:gd name="connsiteY23" fmla="*/ 1992702 h 2300927"/>
              <a:gd name="connsiteX24" fmla="*/ 4761781 w 4761781"/>
              <a:gd name="connsiteY24" fmla="*/ 2035834 h 2300927"/>
              <a:gd name="connsiteX25" fmla="*/ 2589290 w 4761781"/>
              <a:gd name="connsiteY25" fmla="*/ 1458988 h 2300927"/>
              <a:gd name="connsiteX26" fmla="*/ 2126952 w 4761781"/>
              <a:gd name="connsiteY26" fmla="*/ 1479535 h 2300927"/>
              <a:gd name="connsiteX27" fmla="*/ 2106404 w 4761781"/>
              <a:gd name="connsiteY27" fmla="*/ 2280919 h 2300927"/>
              <a:gd name="connsiteX28" fmla="*/ 1220008 w 4761781"/>
              <a:gd name="connsiteY28" fmla="*/ 2300927 h 2300927"/>
              <a:gd name="connsiteX29" fmla="*/ 1233101 w 4761781"/>
              <a:gd name="connsiteY29" fmla="*/ 2013792 h 2300927"/>
              <a:gd name="connsiteX30" fmla="*/ 34506 w 4761781"/>
              <a:gd name="connsiteY30" fmla="*/ 1966823 h 2300927"/>
              <a:gd name="connsiteX31" fmla="*/ 0 w 4761781"/>
              <a:gd name="connsiteY31" fmla="*/ 138023 h 2300927"/>
              <a:gd name="connsiteX0" fmla="*/ 0 w 4373592"/>
              <a:gd name="connsiteY0" fmla="*/ 138023 h 2300927"/>
              <a:gd name="connsiteX1" fmla="*/ 77638 w 4373592"/>
              <a:gd name="connsiteY1" fmla="*/ 146649 h 2300927"/>
              <a:gd name="connsiteX2" fmla="*/ 69011 w 4373592"/>
              <a:gd name="connsiteY2" fmla="*/ 8627 h 2300927"/>
              <a:gd name="connsiteX3" fmla="*/ 1147313 w 4373592"/>
              <a:gd name="connsiteY3" fmla="*/ 17253 h 2300927"/>
              <a:gd name="connsiteX4" fmla="*/ 1164566 w 4373592"/>
              <a:gd name="connsiteY4" fmla="*/ 163902 h 2300927"/>
              <a:gd name="connsiteX5" fmla="*/ 1250830 w 4373592"/>
              <a:gd name="connsiteY5" fmla="*/ 163902 h 2300927"/>
              <a:gd name="connsiteX6" fmla="*/ 1224951 w 4373592"/>
              <a:gd name="connsiteY6" fmla="*/ 284672 h 2300927"/>
              <a:gd name="connsiteX7" fmla="*/ 2656936 w 4373592"/>
              <a:gd name="connsiteY7" fmla="*/ 258793 h 2300927"/>
              <a:gd name="connsiteX8" fmla="*/ 2682815 w 4373592"/>
              <a:gd name="connsiteY8" fmla="*/ 0 h 2300927"/>
              <a:gd name="connsiteX9" fmla="*/ 3243532 w 4373592"/>
              <a:gd name="connsiteY9" fmla="*/ 8627 h 2300927"/>
              <a:gd name="connsiteX10" fmla="*/ 4028536 w 4373592"/>
              <a:gd name="connsiteY10" fmla="*/ 25880 h 2300927"/>
              <a:gd name="connsiteX11" fmla="*/ 4028536 w 4373592"/>
              <a:gd name="connsiteY11" fmla="*/ 129397 h 2300927"/>
              <a:gd name="connsiteX12" fmla="*/ 4364966 w 4373592"/>
              <a:gd name="connsiteY12" fmla="*/ 129397 h 2300927"/>
              <a:gd name="connsiteX13" fmla="*/ 4373592 w 4373592"/>
              <a:gd name="connsiteY13" fmla="*/ 353683 h 2300927"/>
              <a:gd name="connsiteX14" fmla="*/ 3994030 w 4373592"/>
              <a:gd name="connsiteY14" fmla="*/ 327804 h 2300927"/>
              <a:gd name="connsiteX15" fmla="*/ 3933645 w 4373592"/>
              <a:gd name="connsiteY15" fmla="*/ 396815 h 2300927"/>
              <a:gd name="connsiteX16" fmla="*/ 4037162 w 4373592"/>
              <a:gd name="connsiteY16" fmla="*/ 422695 h 2300927"/>
              <a:gd name="connsiteX17" fmla="*/ 4037162 w 4373592"/>
              <a:gd name="connsiteY17" fmla="*/ 629729 h 2300927"/>
              <a:gd name="connsiteX18" fmla="*/ 2648309 w 4373592"/>
              <a:gd name="connsiteY18" fmla="*/ 629729 h 2300927"/>
              <a:gd name="connsiteX19" fmla="*/ 2648309 w 4373592"/>
              <a:gd name="connsiteY19" fmla="*/ 629729 h 2300927"/>
              <a:gd name="connsiteX20" fmla="*/ 2622430 w 4373592"/>
              <a:gd name="connsiteY20" fmla="*/ 1431985 h 2300927"/>
              <a:gd name="connsiteX21" fmla="*/ 3088257 w 4373592"/>
              <a:gd name="connsiteY21" fmla="*/ 1475117 h 2300927"/>
              <a:gd name="connsiteX22" fmla="*/ 3096883 w 4373592"/>
              <a:gd name="connsiteY22" fmla="*/ 1992702 h 2300927"/>
              <a:gd name="connsiteX23" fmla="*/ 3096883 w 4373592"/>
              <a:gd name="connsiteY23" fmla="*/ 1992702 h 2300927"/>
              <a:gd name="connsiteX24" fmla="*/ 3117916 w 4373592"/>
              <a:gd name="connsiteY24" fmla="*/ 1460481 h 2300927"/>
              <a:gd name="connsiteX25" fmla="*/ 2589290 w 4373592"/>
              <a:gd name="connsiteY25" fmla="*/ 1458988 h 2300927"/>
              <a:gd name="connsiteX26" fmla="*/ 2126952 w 4373592"/>
              <a:gd name="connsiteY26" fmla="*/ 1479535 h 2300927"/>
              <a:gd name="connsiteX27" fmla="*/ 2106404 w 4373592"/>
              <a:gd name="connsiteY27" fmla="*/ 2280919 h 2300927"/>
              <a:gd name="connsiteX28" fmla="*/ 1220008 w 4373592"/>
              <a:gd name="connsiteY28" fmla="*/ 2300927 h 2300927"/>
              <a:gd name="connsiteX29" fmla="*/ 1233101 w 4373592"/>
              <a:gd name="connsiteY29" fmla="*/ 2013792 h 2300927"/>
              <a:gd name="connsiteX30" fmla="*/ 34506 w 4373592"/>
              <a:gd name="connsiteY30" fmla="*/ 1966823 h 2300927"/>
              <a:gd name="connsiteX31" fmla="*/ 0 w 4373592"/>
              <a:gd name="connsiteY31" fmla="*/ 138023 h 2300927"/>
              <a:gd name="connsiteX0" fmla="*/ 0 w 4373592"/>
              <a:gd name="connsiteY0" fmla="*/ 138023 h 2300927"/>
              <a:gd name="connsiteX1" fmla="*/ 77638 w 4373592"/>
              <a:gd name="connsiteY1" fmla="*/ 146649 h 2300927"/>
              <a:gd name="connsiteX2" fmla="*/ 69011 w 4373592"/>
              <a:gd name="connsiteY2" fmla="*/ 8627 h 2300927"/>
              <a:gd name="connsiteX3" fmla="*/ 1147313 w 4373592"/>
              <a:gd name="connsiteY3" fmla="*/ 17253 h 2300927"/>
              <a:gd name="connsiteX4" fmla="*/ 1164566 w 4373592"/>
              <a:gd name="connsiteY4" fmla="*/ 163902 h 2300927"/>
              <a:gd name="connsiteX5" fmla="*/ 1250830 w 4373592"/>
              <a:gd name="connsiteY5" fmla="*/ 163902 h 2300927"/>
              <a:gd name="connsiteX6" fmla="*/ 1224951 w 4373592"/>
              <a:gd name="connsiteY6" fmla="*/ 284672 h 2300927"/>
              <a:gd name="connsiteX7" fmla="*/ 2656936 w 4373592"/>
              <a:gd name="connsiteY7" fmla="*/ 258793 h 2300927"/>
              <a:gd name="connsiteX8" fmla="*/ 2682815 w 4373592"/>
              <a:gd name="connsiteY8" fmla="*/ 0 h 2300927"/>
              <a:gd name="connsiteX9" fmla="*/ 3243532 w 4373592"/>
              <a:gd name="connsiteY9" fmla="*/ 8627 h 2300927"/>
              <a:gd name="connsiteX10" fmla="*/ 4028536 w 4373592"/>
              <a:gd name="connsiteY10" fmla="*/ 25880 h 2300927"/>
              <a:gd name="connsiteX11" fmla="*/ 4028536 w 4373592"/>
              <a:gd name="connsiteY11" fmla="*/ 129397 h 2300927"/>
              <a:gd name="connsiteX12" fmla="*/ 4364966 w 4373592"/>
              <a:gd name="connsiteY12" fmla="*/ 129397 h 2300927"/>
              <a:gd name="connsiteX13" fmla="*/ 4373592 w 4373592"/>
              <a:gd name="connsiteY13" fmla="*/ 353683 h 2300927"/>
              <a:gd name="connsiteX14" fmla="*/ 3994030 w 4373592"/>
              <a:gd name="connsiteY14" fmla="*/ 327804 h 2300927"/>
              <a:gd name="connsiteX15" fmla="*/ 3933645 w 4373592"/>
              <a:gd name="connsiteY15" fmla="*/ 396815 h 2300927"/>
              <a:gd name="connsiteX16" fmla="*/ 4037162 w 4373592"/>
              <a:gd name="connsiteY16" fmla="*/ 422695 h 2300927"/>
              <a:gd name="connsiteX17" fmla="*/ 4037162 w 4373592"/>
              <a:gd name="connsiteY17" fmla="*/ 629729 h 2300927"/>
              <a:gd name="connsiteX18" fmla="*/ 2648309 w 4373592"/>
              <a:gd name="connsiteY18" fmla="*/ 629729 h 2300927"/>
              <a:gd name="connsiteX19" fmla="*/ 2648309 w 4373592"/>
              <a:gd name="connsiteY19" fmla="*/ 629729 h 2300927"/>
              <a:gd name="connsiteX20" fmla="*/ 2622430 w 4373592"/>
              <a:gd name="connsiteY20" fmla="*/ 1431985 h 2300927"/>
              <a:gd name="connsiteX21" fmla="*/ 3088257 w 4373592"/>
              <a:gd name="connsiteY21" fmla="*/ 1475117 h 2300927"/>
              <a:gd name="connsiteX22" fmla="*/ 3096883 w 4373592"/>
              <a:gd name="connsiteY22" fmla="*/ 1992702 h 2300927"/>
              <a:gd name="connsiteX23" fmla="*/ 3096883 w 4373592"/>
              <a:gd name="connsiteY23" fmla="*/ 1992702 h 2300927"/>
              <a:gd name="connsiteX24" fmla="*/ 3117916 w 4373592"/>
              <a:gd name="connsiteY24" fmla="*/ 1460481 h 2300927"/>
              <a:gd name="connsiteX25" fmla="*/ 2589290 w 4373592"/>
              <a:gd name="connsiteY25" fmla="*/ 1489811 h 2300927"/>
              <a:gd name="connsiteX26" fmla="*/ 2126952 w 4373592"/>
              <a:gd name="connsiteY26" fmla="*/ 1479535 h 2300927"/>
              <a:gd name="connsiteX27" fmla="*/ 2106404 w 4373592"/>
              <a:gd name="connsiteY27" fmla="*/ 2280919 h 2300927"/>
              <a:gd name="connsiteX28" fmla="*/ 1220008 w 4373592"/>
              <a:gd name="connsiteY28" fmla="*/ 2300927 h 2300927"/>
              <a:gd name="connsiteX29" fmla="*/ 1233101 w 4373592"/>
              <a:gd name="connsiteY29" fmla="*/ 2013792 h 2300927"/>
              <a:gd name="connsiteX30" fmla="*/ 34506 w 4373592"/>
              <a:gd name="connsiteY30" fmla="*/ 1966823 h 2300927"/>
              <a:gd name="connsiteX31" fmla="*/ 0 w 4373592"/>
              <a:gd name="connsiteY31" fmla="*/ 138023 h 2300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73592" h="2300927">
                <a:moveTo>
                  <a:pt x="0" y="138023"/>
                </a:moveTo>
                <a:lnTo>
                  <a:pt x="77638" y="146649"/>
                </a:lnTo>
                <a:lnTo>
                  <a:pt x="69011" y="8627"/>
                </a:lnTo>
                <a:lnTo>
                  <a:pt x="1147313" y="17253"/>
                </a:lnTo>
                <a:lnTo>
                  <a:pt x="1164566" y="163902"/>
                </a:lnTo>
                <a:lnTo>
                  <a:pt x="1250830" y="163902"/>
                </a:lnTo>
                <a:lnTo>
                  <a:pt x="1224951" y="284672"/>
                </a:lnTo>
                <a:lnTo>
                  <a:pt x="2656936" y="258793"/>
                </a:lnTo>
                <a:lnTo>
                  <a:pt x="2682815" y="0"/>
                </a:lnTo>
                <a:lnTo>
                  <a:pt x="3243532" y="8627"/>
                </a:lnTo>
                <a:lnTo>
                  <a:pt x="4028536" y="25880"/>
                </a:lnTo>
                <a:lnTo>
                  <a:pt x="4028536" y="129397"/>
                </a:lnTo>
                <a:lnTo>
                  <a:pt x="4364966" y="129397"/>
                </a:lnTo>
                <a:lnTo>
                  <a:pt x="4373592" y="353683"/>
                </a:lnTo>
                <a:lnTo>
                  <a:pt x="3994030" y="327804"/>
                </a:lnTo>
                <a:lnTo>
                  <a:pt x="3933645" y="396815"/>
                </a:lnTo>
                <a:lnTo>
                  <a:pt x="4037162" y="422695"/>
                </a:lnTo>
                <a:lnTo>
                  <a:pt x="4037162" y="629729"/>
                </a:lnTo>
                <a:lnTo>
                  <a:pt x="2648309" y="629729"/>
                </a:lnTo>
                <a:lnTo>
                  <a:pt x="2648309" y="629729"/>
                </a:lnTo>
                <a:lnTo>
                  <a:pt x="2622430" y="1431985"/>
                </a:lnTo>
                <a:lnTo>
                  <a:pt x="3088257" y="1475117"/>
                </a:lnTo>
                <a:lnTo>
                  <a:pt x="3096883" y="1992702"/>
                </a:lnTo>
                <a:lnTo>
                  <a:pt x="3096883" y="1992702"/>
                </a:lnTo>
                <a:lnTo>
                  <a:pt x="3117916" y="1460481"/>
                </a:lnTo>
                <a:lnTo>
                  <a:pt x="2589290" y="1489811"/>
                </a:lnTo>
                <a:lnTo>
                  <a:pt x="2126952" y="1479535"/>
                </a:lnTo>
                <a:lnTo>
                  <a:pt x="2106404" y="2280919"/>
                </a:lnTo>
                <a:lnTo>
                  <a:pt x="1220008" y="2300927"/>
                </a:lnTo>
                <a:cubicBezTo>
                  <a:pt x="1220948" y="2212065"/>
                  <a:pt x="1232161" y="2102654"/>
                  <a:pt x="1233101" y="2013792"/>
                </a:cubicBezTo>
                <a:lnTo>
                  <a:pt x="34506" y="1966823"/>
                </a:lnTo>
                <a:lnTo>
                  <a:pt x="0" y="138023"/>
                </a:lnTo>
                <a:close/>
              </a:path>
            </a:pathLst>
          </a:custGeom>
          <a:solidFill>
            <a:schemeClr val="accent6">
              <a:alpha val="1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pic>
        <p:nvPicPr>
          <p:cNvPr id="18" name="Grafik 17">
            <a:extLst>
              <a:ext uri="{FF2B5EF4-FFF2-40B4-BE49-F238E27FC236}">
                <a16:creationId xmlns:a16="http://schemas.microsoft.com/office/drawing/2014/main" id="{295E3B75-2044-7740-954D-5D2F5A614ABC}"/>
              </a:ext>
            </a:extLst>
          </p:cNvPr>
          <p:cNvPicPr>
            <a:picLocks noChangeAspect="1"/>
          </p:cNvPicPr>
          <p:nvPr/>
        </p:nvPicPr>
        <p:blipFill>
          <a:blip r:embed="rId23" cstate="email">
            <a:extLst>
              <a:ext uri="{28A0092B-C50C-407E-A947-70E740481C1C}">
                <a14:useLocalDpi xmlns:a14="http://schemas.microsoft.com/office/drawing/2010/main"/>
              </a:ext>
            </a:extLst>
          </a:blip>
          <a:stretch>
            <a:fillRect/>
          </a:stretch>
        </p:blipFill>
        <p:spPr>
          <a:xfrm>
            <a:off x="6228506" y="652066"/>
            <a:ext cx="319461" cy="367380"/>
          </a:xfrm>
          <a:prstGeom prst="rect">
            <a:avLst/>
          </a:prstGeom>
        </p:spPr>
      </p:pic>
      <p:pic>
        <p:nvPicPr>
          <p:cNvPr id="19" name="Grafik 18">
            <a:extLst>
              <a:ext uri="{FF2B5EF4-FFF2-40B4-BE49-F238E27FC236}">
                <a16:creationId xmlns:a16="http://schemas.microsoft.com/office/drawing/2014/main" id="{66154283-49CD-5A47-8D05-187841CA0B8D}"/>
              </a:ext>
            </a:extLst>
          </p:cNvPr>
          <p:cNvPicPr>
            <a:picLocks noChangeAspect="1"/>
          </p:cNvPicPr>
          <p:nvPr/>
        </p:nvPicPr>
        <p:blipFill>
          <a:blip r:embed="rId24" cstate="email">
            <a:extLst>
              <a:ext uri="{28A0092B-C50C-407E-A947-70E740481C1C}">
                <a14:useLocalDpi xmlns:a14="http://schemas.microsoft.com/office/drawing/2010/main"/>
              </a:ext>
            </a:extLst>
          </a:blip>
          <a:stretch>
            <a:fillRect/>
          </a:stretch>
        </p:blipFill>
        <p:spPr>
          <a:xfrm>
            <a:off x="3228332" y="2285049"/>
            <a:ext cx="411089" cy="291188"/>
          </a:xfrm>
          <a:prstGeom prst="rect">
            <a:avLst/>
          </a:prstGeom>
        </p:spPr>
      </p:pic>
      <p:pic>
        <p:nvPicPr>
          <p:cNvPr id="21" name="Grafik 20">
            <a:extLst>
              <a:ext uri="{FF2B5EF4-FFF2-40B4-BE49-F238E27FC236}">
                <a16:creationId xmlns:a16="http://schemas.microsoft.com/office/drawing/2014/main" id="{BCF372DF-15A4-D240-B8C6-8284F1463F99}"/>
              </a:ext>
            </a:extLst>
          </p:cNvPr>
          <p:cNvPicPr>
            <a:picLocks noChangeAspect="1"/>
          </p:cNvPicPr>
          <p:nvPr/>
        </p:nvPicPr>
        <p:blipFill>
          <a:blip r:embed="rId25" cstate="email">
            <a:extLst>
              <a:ext uri="{28A0092B-C50C-407E-A947-70E740481C1C}">
                <a14:useLocalDpi xmlns:a14="http://schemas.microsoft.com/office/drawing/2010/main"/>
              </a:ext>
            </a:extLst>
          </a:blip>
          <a:stretch>
            <a:fillRect/>
          </a:stretch>
        </p:blipFill>
        <p:spPr>
          <a:xfrm>
            <a:off x="3202713" y="5367096"/>
            <a:ext cx="139700" cy="304799"/>
          </a:xfrm>
          <a:prstGeom prst="rect">
            <a:avLst/>
          </a:prstGeom>
        </p:spPr>
      </p:pic>
      <p:pic>
        <p:nvPicPr>
          <p:cNvPr id="23" name="Grafik 22">
            <a:extLst>
              <a:ext uri="{FF2B5EF4-FFF2-40B4-BE49-F238E27FC236}">
                <a16:creationId xmlns:a16="http://schemas.microsoft.com/office/drawing/2014/main" id="{BCF635C8-FCD8-CE4D-97CB-B409B9BD014F}"/>
              </a:ext>
            </a:extLst>
          </p:cNvPr>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flipH="1">
            <a:off x="3405001" y="5327523"/>
            <a:ext cx="162363" cy="186718"/>
          </a:xfrm>
          <a:prstGeom prst="rect">
            <a:avLst/>
          </a:prstGeom>
        </p:spPr>
      </p:pic>
      <p:pic>
        <p:nvPicPr>
          <p:cNvPr id="25" name="Grafik 24">
            <a:extLst>
              <a:ext uri="{FF2B5EF4-FFF2-40B4-BE49-F238E27FC236}">
                <a16:creationId xmlns:a16="http://schemas.microsoft.com/office/drawing/2014/main" id="{665F6E83-7E76-4543-8964-5767B1F9BD11}"/>
              </a:ext>
            </a:extLst>
          </p:cNvPr>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206737" y="3808650"/>
            <a:ext cx="292095" cy="253996"/>
          </a:xfrm>
          <a:prstGeom prst="rect">
            <a:avLst/>
          </a:prstGeom>
        </p:spPr>
      </p:pic>
      <p:pic>
        <p:nvPicPr>
          <p:cNvPr id="27" name="Grafik 26">
            <a:extLst>
              <a:ext uri="{FF2B5EF4-FFF2-40B4-BE49-F238E27FC236}">
                <a16:creationId xmlns:a16="http://schemas.microsoft.com/office/drawing/2014/main" id="{0A974E62-A7A0-954A-8047-E1369F375328}"/>
              </a:ext>
            </a:extLst>
          </p:cNvPr>
          <p:cNvPicPr>
            <a:picLocks noChangeAspect="1"/>
          </p:cNvPicPr>
          <p:nvPr/>
        </p:nvPicPr>
        <p:blipFill>
          <a:blip r:embed="rId28" cstate="email">
            <a:extLst>
              <a:ext uri="{28A0092B-C50C-407E-A947-70E740481C1C}">
                <a14:useLocalDpi xmlns:a14="http://schemas.microsoft.com/office/drawing/2010/main"/>
              </a:ext>
            </a:extLst>
          </a:blip>
          <a:stretch>
            <a:fillRect/>
          </a:stretch>
        </p:blipFill>
        <p:spPr>
          <a:xfrm>
            <a:off x="7492057" y="6219089"/>
            <a:ext cx="307244" cy="307244"/>
          </a:xfrm>
          <a:prstGeom prst="rect">
            <a:avLst/>
          </a:prstGeom>
        </p:spPr>
      </p:pic>
      <p:sp>
        <p:nvSpPr>
          <p:cNvPr id="4" name="Freihandform 3">
            <a:extLst>
              <a:ext uri="{FF2B5EF4-FFF2-40B4-BE49-F238E27FC236}">
                <a16:creationId xmlns:a16="http://schemas.microsoft.com/office/drawing/2014/main" id="{F7AAEBDC-2F61-F04D-8030-86DEBFF91DFF}"/>
              </a:ext>
            </a:extLst>
          </p:cNvPr>
          <p:cNvSpPr/>
          <p:nvPr/>
        </p:nvSpPr>
        <p:spPr>
          <a:xfrm>
            <a:off x="9082355" y="3986373"/>
            <a:ext cx="2671281" cy="1941815"/>
          </a:xfrm>
          <a:custGeom>
            <a:avLst/>
            <a:gdLst>
              <a:gd name="connsiteX0" fmla="*/ 10274 w 3534310"/>
              <a:gd name="connsiteY0" fmla="*/ 0 h 1448656"/>
              <a:gd name="connsiteX1" fmla="*/ 0 w 3534310"/>
              <a:gd name="connsiteY1" fmla="*/ 308224 h 1448656"/>
              <a:gd name="connsiteX2" fmla="*/ 2342507 w 3534310"/>
              <a:gd name="connsiteY2" fmla="*/ 318498 h 1448656"/>
              <a:gd name="connsiteX3" fmla="*/ 2342507 w 3534310"/>
              <a:gd name="connsiteY3" fmla="*/ 1448656 h 1448656"/>
              <a:gd name="connsiteX4" fmla="*/ 3534310 w 3534310"/>
              <a:gd name="connsiteY4" fmla="*/ 1438382 h 1448656"/>
              <a:gd name="connsiteX5" fmla="*/ 3524035 w 3534310"/>
              <a:gd name="connsiteY5" fmla="*/ 82193 h 1448656"/>
              <a:gd name="connsiteX6" fmla="*/ 10274 w 3534310"/>
              <a:gd name="connsiteY6" fmla="*/ 0 h 1448656"/>
              <a:gd name="connsiteX0" fmla="*/ 904125 w 3534310"/>
              <a:gd name="connsiteY0" fmla="*/ 0 h 1448656"/>
              <a:gd name="connsiteX1" fmla="*/ 0 w 3534310"/>
              <a:gd name="connsiteY1" fmla="*/ 308224 h 1448656"/>
              <a:gd name="connsiteX2" fmla="*/ 2342507 w 3534310"/>
              <a:gd name="connsiteY2" fmla="*/ 318498 h 1448656"/>
              <a:gd name="connsiteX3" fmla="*/ 2342507 w 3534310"/>
              <a:gd name="connsiteY3" fmla="*/ 1448656 h 1448656"/>
              <a:gd name="connsiteX4" fmla="*/ 3534310 w 3534310"/>
              <a:gd name="connsiteY4" fmla="*/ 1438382 h 1448656"/>
              <a:gd name="connsiteX5" fmla="*/ 3524035 w 3534310"/>
              <a:gd name="connsiteY5" fmla="*/ 82193 h 1448656"/>
              <a:gd name="connsiteX6" fmla="*/ 904125 w 3534310"/>
              <a:gd name="connsiteY6" fmla="*/ 0 h 1448656"/>
              <a:gd name="connsiteX0" fmla="*/ 20548 w 2650733"/>
              <a:gd name="connsiteY0" fmla="*/ 0 h 1448656"/>
              <a:gd name="connsiteX1" fmla="*/ 0 w 2650733"/>
              <a:gd name="connsiteY1" fmla="*/ 287676 h 1448656"/>
              <a:gd name="connsiteX2" fmla="*/ 1458930 w 2650733"/>
              <a:gd name="connsiteY2" fmla="*/ 318498 h 1448656"/>
              <a:gd name="connsiteX3" fmla="*/ 1458930 w 2650733"/>
              <a:gd name="connsiteY3" fmla="*/ 1448656 h 1448656"/>
              <a:gd name="connsiteX4" fmla="*/ 2650733 w 2650733"/>
              <a:gd name="connsiteY4" fmla="*/ 1438382 h 1448656"/>
              <a:gd name="connsiteX5" fmla="*/ 2640458 w 2650733"/>
              <a:gd name="connsiteY5" fmla="*/ 82193 h 1448656"/>
              <a:gd name="connsiteX6" fmla="*/ 20548 w 2650733"/>
              <a:gd name="connsiteY6" fmla="*/ 0 h 1448656"/>
              <a:gd name="connsiteX0" fmla="*/ 10274 w 2650733"/>
              <a:gd name="connsiteY0" fmla="*/ 0 h 1931541"/>
              <a:gd name="connsiteX1" fmla="*/ 0 w 2650733"/>
              <a:gd name="connsiteY1" fmla="*/ 770561 h 1931541"/>
              <a:gd name="connsiteX2" fmla="*/ 1458930 w 2650733"/>
              <a:gd name="connsiteY2" fmla="*/ 801383 h 1931541"/>
              <a:gd name="connsiteX3" fmla="*/ 1458930 w 2650733"/>
              <a:gd name="connsiteY3" fmla="*/ 1931541 h 1931541"/>
              <a:gd name="connsiteX4" fmla="*/ 2650733 w 2650733"/>
              <a:gd name="connsiteY4" fmla="*/ 1921267 h 1931541"/>
              <a:gd name="connsiteX5" fmla="*/ 2640458 w 2650733"/>
              <a:gd name="connsiteY5" fmla="*/ 565078 h 1931541"/>
              <a:gd name="connsiteX6" fmla="*/ 10274 w 2650733"/>
              <a:gd name="connsiteY6" fmla="*/ 0 h 1931541"/>
              <a:gd name="connsiteX0" fmla="*/ 10274 w 2650733"/>
              <a:gd name="connsiteY0" fmla="*/ 0 h 1931541"/>
              <a:gd name="connsiteX1" fmla="*/ 0 w 2650733"/>
              <a:gd name="connsiteY1" fmla="*/ 770561 h 1931541"/>
              <a:gd name="connsiteX2" fmla="*/ 1458930 w 2650733"/>
              <a:gd name="connsiteY2" fmla="*/ 801383 h 1931541"/>
              <a:gd name="connsiteX3" fmla="*/ 1458930 w 2650733"/>
              <a:gd name="connsiteY3" fmla="*/ 1931541 h 1931541"/>
              <a:gd name="connsiteX4" fmla="*/ 2650733 w 2650733"/>
              <a:gd name="connsiteY4" fmla="*/ 1921267 h 1931541"/>
              <a:gd name="connsiteX5" fmla="*/ 2640458 w 2650733"/>
              <a:gd name="connsiteY5" fmla="*/ 565078 h 1931541"/>
              <a:gd name="connsiteX6" fmla="*/ 996593 w 2650733"/>
              <a:gd name="connsiteY6" fmla="*/ 226032 h 1931541"/>
              <a:gd name="connsiteX7" fmla="*/ 10274 w 2650733"/>
              <a:gd name="connsiteY7" fmla="*/ 0 h 1931541"/>
              <a:gd name="connsiteX0" fmla="*/ 10274 w 2650733"/>
              <a:gd name="connsiteY0" fmla="*/ 10274 h 1941815"/>
              <a:gd name="connsiteX1" fmla="*/ 0 w 2650733"/>
              <a:gd name="connsiteY1" fmla="*/ 780835 h 1941815"/>
              <a:gd name="connsiteX2" fmla="*/ 1458930 w 2650733"/>
              <a:gd name="connsiteY2" fmla="*/ 811657 h 1941815"/>
              <a:gd name="connsiteX3" fmla="*/ 1458930 w 2650733"/>
              <a:gd name="connsiteY3" fmla="*/ 1941815 h 1941815"/>
              <a:gd name="connsiteX4" fmla="*/ 2650733 w 2650733"/>
              <a:gd name="connsiteY4" fmla="*/ 1931541 h 1941815"/>
              <a:gd name="connsiteX5" fmla="*/ 2640458 w 2650733"/>
              <a:gd name="connsiteY5" fmla="*/ 575352 h 1941815"/>
              <a:gd name="connsiteX6" fmla="*/ 996593 w 2650733"/>
              <a:gd name="connsiteY6" fmla="*/ 0 h 1941815"/>
              <a:gd name="connsiteX7" fmla="*/ 10274 w 2650733"/>
              <a:gd name="connsiteY7" fmla="*/ 10274 h 1941815"/>
              <a:gd name="connsiteX0" fmla="*/ 10274 w 2650733"/>
              <a:gd name="connsiteY0" fmla="*/ 10274 h 1941815"/>
              <a:gd name="connsiteX1" fmla="*/ 0 w 2650733"/>
              <a:gd name="connsiteY1" fmla="*/ 780835 h 1941815"/>
              <a:gd name="connsiteX2" fmla="*/ 1458930 w 2650733"/>
              <a:gd name="connsiteY2" fmla="*/ 811657 h 1941815"/>
              <a:gd name="connsiteX3" fmla="*/ 1458930 w 2650733"/>
              <a:gd name="connsiteY3" fmla="*/ 1941815 h 1941815"/>
              <a:gd name="connsiteX4" fmla="*/ 2650733 w 2650733"/>
              <a:gd name="connsiteY4" fmla="*/ 1931541 h 1941815"/>
              <a:gd name="connsiteX5" fmla="*/ 2640458 w 2650733"/>
              <a:gd name="connsiteY5" fmla="*/ 575352 h 1941815"/>
              <a:gd name="connsiteX6" fmla="*/ 1140432 w 2650733"/>
              <a:gd name="connsiteY6" fmla="*/ 61645 h 1941815"/>
              <a:gd name="connsiteX7" fmla="*/ 996593 w 2650733"/>
              <a:gd name="connsiteY7" fmla="*/ 0 h 1941815"/>
              <a:gd name="connsiteX8" fmla="*/ 10274 w 2650733"/>
              <a:gd name="connsiteY8" fmla="*/ 10274 h 1941815"/>
              <a:gd name="connsiteX0" fmla="*/ 10274 w 2650733"/>
              <a:gd name="connsiteY0" fmla="*/ 10274 h 1941815"/>
              <a:gd name="connsiteX1" fmla="*/ 0 w 2650733"/>
              <a:gd name="connsiteY1" fmla="*/ 780835 h 1941815"/>
              <a:gd name="connsiteX2" fmla="*/ 1458930 w 2650733"/>
              <a:gd name="connsiteY2" fmla="*/ 811657 h 1941815"/>
              <a:gd name="connsiteX3" fmla="*/ 1458930 w 2650733"/>
              <a:gd name="connsiteY3" fmla="*/ 1941815 h 1941815"/>
              <a:gd name="connsiteX4" fmla="*/ 2650733 w 2650733"/>
              <a:gd name="connsiteY4" fmla="*/ 1931541 h 1941815"/>
              <a:gd name="connsiteX5" fmla="*/ 2640458 w 2650733"/>
              <a:gd name="connsiteY5" fmla="*/ 575352 h 1941815"/>
              <a:gd name="connsiteX6" fmla="*/ 1017142 w 2650733"/>
              <a:gd name="connsiteY6" fmla="*/ 523982 h 1941815"/>
              <a:gd name="connsiteX7" fmla="*/ 996593 w 2650733"/>
              <a:gd name="connsiteY7" fmla="*/ 0 h 1941815"/>
              <a:gd name="connsiteX8" fmla="*/ 10274 w 2650733"/>
              <a:gd name="connsiteY8" fmla="*/ 10274 h 1941815"/>
              <a:gd name="connsiteX0" fmla="*/ 10274 w 2671281"/>
              <a:gd name="connsiteY0" fmla="*/ 10274 h 1941815"/>
              <a:gd name="connsiteX1" fmla="*/ 0 w 2671281"/>
              <a:gd name="connsiteY1" fmla="*/ 780835 h 1941815"/>
              <a:gd name="connsiteX2" fmla="*/ 1458930 w 2671281"/>
              <a:gd name="connsiteY2" fmla="*/ 811657 h 1941815"/>
              <a:gd name="connsiteX3" fmla="*/ 1458930 w 2671281"/>
              <a:gd name="connsiteY3" fmla="*/ 1941815 h 1941815"/>
              <a:gd name="connsiteX4" fmla="*/ 2650733 w 2671281"/>
              <a:gd name="connsiteY4" fmla="*/ 1931541 h 1941815"/>
              <a:gd name="connsiteX5" fmla="*/ 2671281 w 2671281"/>
              <a:gd name="connsiteY5" fmla="*/ 503433 h 1941815"/>
              <a:gd name="connsiteX6" fmla="*/ 1017142 w 2671281"/>
              <a:gd name="connsiteY6" fmla="*/ 523982 h 1941815"/>
              <a:gd name="connsiteX7" fmla="*/ 996593 w 2671281"/>
              <a:gd name="connsiteY7" fmla="*/ 0 h 1941815"/>
              <a:gd name="connsiteX8" fmla="*/ 10274 w 2671281"/>
              <a:gd name="connsiteY8" fmla="*/ 10274 h 1941815"/>
              <a:gd name="connsiteX0" fmla="*/ 10274 w 2671281"/>
              <a:gd name="connsiteY0" fmla="*/ 10274 h 1941815"/>
              <a:gd name="connsiteX1" fmla="*/ 0 w 2671281"/>
              <a:gd name="connsiteY1" fmla="*/ 780835 h 1941815"/>
              <a:gd name="connsiteX2" fmla="*/ 1458930 w 2671281"/>
              <a:gd name="connsiteY2" fmla="*/ 811657 h 1941815"/>
              <a:gd name="connsiteX3" fmla="*/ 1458930 w 2671281"/>
              <a:gd name="connsiteY3" fmla="*/ 1941815 h 1941815"/>
              <a:gd name="connsiteX4" fmla="*/ 2650733 w 2671281"/>
              <a:gd name="connsiteY4" fmla="*/ 1931541 h 1941815"/>
              <a:gd name="connsiteX5" fmla="*/ 2671281 w 2671281"/>
              <a:gd name="connsiteY5" fmla="*/ 503433 h 1941815"/>
              <a:gd name="connsiteX6" fmla="*/ 976045 w 2671281"/>
              <a:gd name="connsiteY6" fmla="*/ 523982 h 1941815"/>
              <a:gd name="connsiteX7" fmla="*/ 996593 w 2671281"/>
              <a:gd name="connsiteY7" fmla="*/ 0 h 1941815"/>
              <a:gd name="connsiteX8" fmla="*/ 10274 w 2671281"/>
              <a:gd name="connsiteY8" fmla="*/ 10274 h 1941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71281" h="1941815">
                <a:moveTo>
                  <a:pt x="10274" y="10274"/>
                </a:moveTo>
                <a:lnTo>
                  <a:pt x="0" y="780835"/>
                </a:lnTo>
                <a:lnTo>
                  <a:pt x="1458930" y="811657"/>
                </a:lnTo>
                <a:lnTo>
                  <a:pt x="1458930" y="1941815"/>
                </a:lnTo>
                <a:lnTo>
                  <a:pt x="2650733" y="1931541"/>
                </a:lnTo>
                <a:lnTo>
                  <a:pt x="2671281" y="503433"/>
                </a:lnTo>
                <a:lnTo>
                  <a:pt x="976045" y="523982"/>
                </a:lnTo>
                <a:lnTo>
                  <a:pt x="996593" y="0"/>
                </a:lnTo>
                <a:lnTo>
                  <a:pt x="10274" y="10274"/>
                </a:lnTo>
                <a:close/>
              </a:path>
            </a:pathLst>
          </a:custGeom>
          <a:solidFill>
            <a:srgbClr val="0BC5AD">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Tree>
    <p:extLst>
      <p:ext uri="{BB962C8B-B14F-4D97-AF65-F5344CB8AC3E}">
        <p14:creationId xmlns:p14="http://schemas.microsoft.com/office/powerpoint/2010/main" val="6759398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DDE798-6D10-D142-9E3C-458013CEF14A}"/>
              </a:ext>
            </a:extLst>
          </p:cNvPr>
          <p:cNvSpPr>
            <a:spLocks noGrp="1"/>
          </p:cNvSpPr>
          <p:nvPr>
            <p:ph type="title"/>
          </p:nvPr>
        </p:nvSpPr>
        <p:spPr>
          <a:xfrm>
            <a:off x="436067" y="419860"/>
            <a:ext cx="3446557" cy="464413"/>
          </a:xfrm>
          <a:solidFill>
            <a:schemeClr val="bg1"/>
          </a:solidFill>
        </p:spPr>
        <p:txBody>
          <a:bodyPr/>
          <a:lstStyle/>
          <a:p>
            <a:r>
              <a:rPr lang="de-DE" dirty="0"/>
              <a:t>Interaktive Sitzplätze</a:t>
            </a:r>
          </a:p>
        </p:txBody>
      </p:sp>
      <p:sp>
        <p:nvSpPr>
          <p:cNvPr id="3" name="Textplatzhalter 2">
            <a:extLst>
              <a:ext uri="{FF2B5EF4-FFF2-40B4-BE49-F238E27FC236}">
                <a16:creationId xmlns:a16="http://schemas.microsoft.com/office/drawing/2014/main" id="{5AD58CAC-2952-6442-AEE0-70AD8C5E4819}"/>
              </a:ext>
            </a:extLst>
          </p:cNvPr>
          <p:cNvSpPr>
            <a:spLocks noGrp="1"/>
          </p:cNvSpPr>
          <p:nvPr>
            <p:ph type="body" sz="quarter" idx="10"/>
          </p:nvPr>
        </p:nvSpPr>
        <p:spPr>
          <a:xfrm>
            <a:off x="551384" y="892728"/>
            <a:ext cx="2808312" cy="232016"/>
          </a:xfrm>
        </p:spPr>
        <p:txBody>
          <a:bodyPr/>
          <a:lstStyle/>
          <a:p>
            <a:pPr marL="0" indent="0">
              <a:buNone/>
            </a:pPr>
            <a:r>
              <a:rPr lang="en-US" dirty="0"/>
              <a:t>New Work @</a:t>
            </a:r>
            <a:r>
              <a:rPr lang="en-US" dirty="0" err="1"/>
              <a:t>Offezio</a:t>
            </a:r>
            <a:r>
              <a:rPr lang="en-US" dirty="0"/>
              <a:t> </a:t>
            </a:r>
            <a:r>
              <a:rPr lang="en-US" dirty="0" err="1"/>
              <a:t>heißt</a:t>
            </a:r>
            <a:r>
              <a:rPr lang="en-US" dirty="0"/>
              <a:t>:</a:t>
            </a:r>
          </a:p>
        </p:txBody>
      </p:sp>
      <p:pic>
        <p:nvPicPr>
          <p:cNvPr id="613" name="Grafik 612">
            <a:extLst>
              <a:ext uri="{FF2B5EF4-FFF2-40B4-BE49-F238E27FC236}">
                <a16:creationId xmlns:a16="http://schemas.microsoft.com/office/drawing/2014/main" id="{89B72EB3-C005-E64E-BC8D-98CE14FDD0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541200" y="1306800"/>
            <a:ext cx="5374800" cy="4788000"/>
          </a:xfrm>
          <a:prstGeom prst="rect">
            <a:avLst/>
          </a:prstGeom>
        </p:spPr>
      </p:pic>
      <p:sp>
        <p:nvSpPr>
          <p:cNvPr id="614" name="Rechteck 613">
            <a:extLst>
              <a:ext uri="{FF2B5EF4-FFF2-40B4-BE49-F238E27FC236}">
                <a16:creationId xmlns:a16="http://schemas.microsoft.com/office/drawing/2014/main" id="{5C01E1D2-C4D3-3D4E-867E-120916F0A782}"/>
              </a:ext>
            </a:extLst>
          </p:cNvPr>
          <p:cNvSpPr/>
          <p:nvPr/>
        </p:nvSpPr>
        <p:spPr>
          <a:xfrm>
            <a:off x="9713870" y="2834894"/>
            <a:ext cx="601569" cy="31391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5" name="Rechteck 614">
            <a:extLst>
              <a:ext uri="{FF2B5EF4-FFF2-40B4-BE49-F238E27FC236}">
                <a16:creationId xmlns:a16="http://schemas.microsoft.com/office/drawing/2014/main" id="{8790A059-6DC0-3B48-A1FD-224503AE72C3}"/>
              </a:ext>
            </a:extLst>
          </p:cNvPr>
          <p:cNvSpPr/>
          <p:nvPr/>
        </p:nvSpPr>
        <p:spPr>
          <a:xfrm>
            <a:off x="9312757" y="4709236"/>
            <a:ext cx="516661" cy="20103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6" name="Rechteck 615">
            <a:extLst>
              <a:ext uri="{FF2B5EF4-FFF2-40B4-BE49-F238E27FC236}">
                <a16:creationId xmlns:a16="http://schemas.microsoft.com/office/drawing/2014/main" id="{CB315115-65C4-F34A-A466-C7EC47A57CC1}"/>
              </a:ext>
            </a:extLst>
          </p:cNvPr>
          <p:cNvSpPr/>
          <p:nvPr/>
        </p:nvSpPr>
        <p:spPr>
          <a:xfrm>
            <a:off x="8826323" y="5131812"/>
            <a:ext cx="1501705" cy="730596"/>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17" name="Rechteck 616">
            <a:extLst>
              <a:ext uri="{FF2B5EF4-FFF2-40B4-BE49-F238E27FC236}">
                <a16:creationId xmlns:a16="http://schemas.microsoft.com/office/drawing/2014/main" id="{A6FCDCBA-9E75-714B-B1C3-F1563D409F95}"/>
              </a:ext>
            </a:extLst>
          </p:cNvPr>
          <p:cNvSpPr/>
          <p:nvPr/>
        </p:nvSpPr>
        <p:spPr>
          <a:xfrm>
            <a:off x="6981961" y="5131812"/>
            <a:ext cx="1460257" cy="730596"/>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18" name="Gruppieren 617">
            <a:extLst>
              <a:ext uri="{FF2B5EF4-FFF2-40B4-BE49-F238E27FC236}">
                <a16:creationId xmlns:a16="http://schemas.microsoft.com/office/drawing/2014/main" id="{7E7B6B8A-B140-FB40-AB1D-056D912487F5}"/>
              </a:ext>
            </a:extLst>
          </p:cNvPr>
          <p:cNvGrpSpPr/>
          <p:nvPr/>
        </p:nvGrpSpPr>
        <p:grpSpPr>
          <a:xfrm>
            <a:off x="6971416" y="5549413"/>
            <a:ext cx="298252" cy="268891"/>
            <a:chOff x="5198120" y="739600"/>
            <a:chExt cx="398371" cy="359909"/>
          </a:xfrm>
        </p:grpSpPr>
        <p:pic>
          <p:nvPicPr>
            <p:cNvPr id="619" name="Grafik 618">
              <a:extLst>
                <a:ext uri="{FF2B5EF4-FFF2-40B4-BE49-F238E27FC236}">
                  <a16:creationId xmlns:a16="http://schemas.microsoft.com/office/drawing/2014/main" id="{06D06459-B62F-F14B-B40E-8FC492C8CF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620" name="Gruppieren 619">
              <a:extLst>
                <a:ext uri="{FF2B5EF4-FFF2-40B4-BE49-F238E27FC236}">
                  <a16:creationId xmlns:a16="http://schemas.microsoft.com/office/drawing/2014/main" id="{4E782406-FA9B-1642-A0D9-61A0DFB9DA5C}"/>
                </a:ext>
              </a:extLst>
            </p:cNvPr>
            <p:cNvGrpSpPr/>
            <p:nvPr/>
          </p:nvGrpSpPr>
          <p:grpSpPr>
            <a:xfrm>
              <a:off x="5406148" y="739600"/>
              <a:ext cx="190343" cy="359909"/>
              <a:chOff x="5406108" y="1129551"/>
              <a:chExt cx="190343" cy="359909"/>
            </a:xfrm>
          </p:grpSpPr>
          <p:sp>
            <p:nvSpPr>
              <p:cNvPr id="621" name="Rechteck 620">
                <a:extLst>
                  <a:ext uri="{FF2B5EF4-FFF2-40B4-BE49-F238E27FC236}">
                    <a16:creationId xmlns:a16="http://schemas.microsoft.com/office/drawing/2014/main" id="{D6120905-FF26-0C4A-B8E2-7AF5EFE98632}"/>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22" name="Grafik 621">
                <a:extLst>
                  <a:ext uri="{FF2B5EF4-FFF2-40B4-BE49-F238E27FC236}">
                    <a16:creationId xmlns:a16="http://schemas.microsoft.com/office/drawing/2014/main" id="{6EFE8B7B-1249-164F-AC22-0D82C35DFE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623" name="Gruppieren 622">
            <a:extLst>
              <a:ext uri="{FF2B5EF4-FFF2-40B4-BE49-F238E27FC236}">
                <a16:creationId xmlns:a16="http://schemas.microsoft.com/office/drawing/2014/main" id="{A8C3783C-2DAF-764C-8BE3-BBD530EE706C}"/>
              </a:ext>
            </a:extLst>
          </p:cNvPr>
          <p:cNvGrpSpPr/>
          <p:nvPr/>
        </p:nvGrpSpPr>
        <p:grpSpPr>
          <a:xfrm>
            <a:off x="6971416" y="5267893"/>
            <a:ext cx="298252" cy="268891"/>
            <a:chOff x="5198120" y="739600"/>
            <a:chExt cx="398371" cy="359909"/>
          </a:xfrm>
        </p:grpSpPr>
        <p:pic>
          <p:nvPicPr>
            <p:cNvPr id="624" name="Grafik 623">
              <a:extLst>
                <a:ext uri="{FF2B5EF4-FFF2-40B4-BE49-F238E27FC236}">
                  <a16:creationId xmlns:a16="http://schemas.microsoft.com/office/drawing/2014/main" id="{FCDF863A-B2EB-6C42-81D2-DAB9AC7594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625" name="Gruppieren 624">
              <a:extLst>
                <a:ext uri="{FF2B5EF4-FFF2-40B4-BE49-F238E27FC236}">
                  <a16:creationId xmlns:a16="http://schemas.microsoft.com/office/drawing/2014/main" id="{A0EC5B2D-B7F2-6548-B0A1-A11202467794}"/>
                </a:ext>
              </a:extLst>
            </p:cNvPr>
            <p:cNvGrpSpPr/>
            <p:nvPr/>
          </p:nvGrpSpPr>
          <p:grpSpPr>
            <a:xfrm>
              <a:off x="5406148" y="739600"/>
              <a:ext cx="190343" cy="359909"/>
              <a:chOff x="5406108" y="1129551"/>
              <a:chExt cx="190343" cy="359909"/>
            </a:xfrm>
          </p:grpSpPr>
          <p:sp>
            <p:nvSpPr>
              <p:cNvPr id="626" name="Rechteck 625">
                <a:extLst>
                  <a:ext uri="{FF2B5EF4-FFF2-40B4-BE49-F238E27FC236}">
                    <a16:creationId xmlns:a16="http://schemas.microsoft.com/office/drawing/2014/main" id="{32346EF2-25FF-BE41-A1AA-808EC46B8D5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27" name="Grafik 626">
                <a:extLst>
                  <a:ext uri="{FF2B5EF4-FFF2-40B4-BE49-F238E27FC236}">
                    <a16:creationId xmlns:a16="http://schemas.microsoft.com/office/drawing/2014/main" id="{98F37072-2734-C049-82DC-604AD09C01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628" name="Gruppieren 627">
            <a:extLst>
              <a:ext uri="{FF2B5EF4-FFF2-40B4-BE49-F238E27FC236}">
                <a16:creationId xmlns:a16="http://schemas.microsoft.com/office/drawing/2014/main" id="{D454DA1A-4139-1E46-8386-E9F2AEBA7E68}"/>
              </a:ext>
            </a:extLst>
          </p:cNvPr>
          <p:cNvGrpSpPr/>
          <p:nvPr/>
        </p:nvGrpSpPr>
        <p:grpSpPr>
          <a:xfrm rot="10800000">
            <a:off x="7283120" y="5616818"/>
            <a:ext cx="298252" cy="268891"/>
            <a:chOff x="5198120" y="739600"/>
            <a:chExt cx="398371" cy="359909"/>
          </a:xfrm>
        </p:grpSpPr>
        <p:pic>
          <p:nvPicPr>
            <p:cNvPr id="629" name="Grafik 628">
              <a:extLst>
                <a:ext uri="{FF2B5EF4-FFF2-40B4-BE49-F238E27FC236}">
                  <a16:creationId xmlns:a16="http://schemas.microsoft.com/office/drawing/2014/main" id="{361A5518-4769-C941-BBB5-0046339F94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630" name="Gruppieren 629">
              <a:extLst>
                <a:ext uri="{FF2B5EF4-FFF2-40B4-BE49-F238E27FC236}">
                  <a16:creationId xmlns:a16="http://schemas.microsoft.com/office/drawing/2014/main" id="{7BE4F996-5FBC-3B4F-B9F4-6826B31CCC11}"/>
                </a:ext>
              </a:extLst>
            </p:cNvPr>
            <p:cNvGrpSpPr/>
            <p:nvPr/>
          </p:nvGrpSpPr>
          <p:grpSpPr>
            <a:xfrm>
              <a:off x="5406148" y="739600"/>
              <a:ext cx="190343" cy="359909"/>
              <a:chOff x="5406108" y="1129551"/>
              <a:chExt cx="190343" cy="359909"/>
            </a:xfrm>
          </p:grpSpPr>
          <p:sp>
            <p:nvSpPr>
              <p:cNvPr id="631" name="Rechteck 630">
                <a:extLst>
                  <a:ext uri="{FF2B5EF4-FFF2-40B4-BE49-F238E27FC236}">
                    <a16:creationId xmlns:a16="http://schemas.microsoft.com/office/drawing/2014/main" id="{FE6786DC-A352-CB42-9695-792E1A4658A1}"/>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32" name="Grafik 631">
                <a:extLst>
                  <a:ext uri="{FF2B5EF4-FFF2-40B4-BE49-F238E27FC236}">
                    <a16:creationId xmlns:a16="http://schemas.microsoft.com/office/drawing/2014/main" id="{C29338CB-69B5-0C4F-8917-88C349EE7EB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sp>
        <p:nvSpPr>
          <p:cNvPr id="633" name="Rechteck 632">
            <a:extLst>
              <a:ext uri="{FF2B5EF4-FFF2-40B4-BE49-F238E27FC236}">
                <a16:creationId xmlns:a16="http://schemas.microsoft.com/office/drawing/2014/main" id="{6CC5952B-1BA2-014F-94C2-ED757A62C5A4}"/>
              </a:ext>
            </a:extLst>
          </p:cNvPr>
          <p:cNvSpPr/>
          <p:nvPr/>
        </p:nvSpPr>
        <p:spPr>
          <a:xfrm>
            <a:off x="8041657" y="2107890"/>
            <a:ext cx="325930" cy="391612"/>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4" name="Rechteck 633">
            <a:extLst>
              <a:ext uri="{FF2B5EF4-FFF2-40B4-BE49-F238E27FC236}">
                <a16:creationId xmlns:a16="http://schemas.microsoft.com/office/drawing/2014/main" id="{DFC971B7-5552-C747-81F6-DD862A8AA033}"/>
              </a:ext>
            </a:extLst>
          </p:cNvPr>
          <p:cNvSpPr/>
          <p:nvPr/>
        </p:nvSpPr>
        <p:spPr>
          <a:xfrm>
            <a:off x="8213661" y="2460235"/>
            <a:ext cx="1344631" cy="529923"/>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5" name="Rechteck 634">
            <a:extLst>
              <a:ext uri="{FF2B5EF4-FFF2-40B4-BE49-F238E27FC236}">
                <a16:creationId xmlns:a16="http://schemas.microsoft.com/office/drawing/2014/main" id="{05C8F337-8B0F-DC47-A56D-8C473D87F19F}"/>
              </a:ext>
            </a:extLst>
          </p:cNvPr>
          <p:cNvSpPr/>
          <p:nvPr/>
        </p:nvSpPr>
        <p:spPr>
          <a:xfrm>
            <a:off x="8010426" y="1533555"/>
            <a:ext cx="2116520" cy="43646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6" name="Rechteck 635">
            <a:extLst>
              <a:ext uri="{FF2B5EF4-FFF2-40B4-BE49-F238E27FC236}">
                <a16:creationId xmlns:a16="http://schemas.microsoft.com/office/drawing/2014/main" id="{7BE98C09-BBD3-914C-8419-AA4A956B6B9E}"/>
              </a:ext>
            </a:extLst>
          </p:cNvPr>
          <p:cNvSpPr/>
          <p:nvPr/>
        </p:nvSpPr>
        <p:spPr>
          <a:xfrm>
            <a:off x="8240065" y="2041178"/>
            <a:ext cx="1419727" cy="43646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7" name="Rechteck 636">
            <a:extLst>
              <a:ext uri="{FF2B5EF4-FFF2-40B4-BE49-F238E27FC236}">
                <a16:creationId xmlns:a16="http://schemas.microsoft.com/office/drawing/2014/main" id="{5AD50DCF-C4C1-2842-BAB7-3E72C8641C5C}"/>
              </a:ext>
            </a:extLst>
          </p:cNvPr>
          <p:cNvSpPr/>
          <p:nvPr/>
        </p:nvSpPr>
        <p:spPr>
          <a:xfrm>
            <a:off x="9587837" y="2068844"/>
            <a:ext cx="391194" cy="31391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8" name="Rechteck 637">
            <a:extLst>
              <a:ext uri="{FF2B5EF4-FFF2-40B4-BE49-F238E27FC236}">
                <a16:creationId xmlns:a16="http://schemas.microsoft.com/office/drawing/2014/main" id="{1F9C4712-B7A9-374E-82D3-C38AA2C2D5C7}"/>
              </a:ext>
            </a:extLst>
          </p:cNvPr>
          <p:cNvSpPr/>
          <p:nvPr/>
        </p:nvSpPr>
        <p:spPr>
          <a:xfrm>
            <a:off x="8240064" y="1883074"/>
            <a:ext cx="370964"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39" name="Rechteck 638">
            <a:extLst>
              <a:ext uri="{FF2B5EF4-FFF2-40B4-BE49-F238E27FC236}">
                <a16:creationId xmlns:a16="http://schemas.microsoft.com/office/drawing/2014/main" id="{9B877C47-E9CE-5C40-9D22-D1AB4350A6E9}"/>
              </a:ext>
            </a:extLst>
          </p:cNvPr>
          <p:cNvSpPr/>
          <p:nvPr/>
        </p:nvSpPr>
        <p:spPr>
          <a:xfrm>
            <a:off x="9048728" y="2068845"/>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0" name="Rechteck 639">
            <a:extLst>
              <a:ext uri="{FF2B5EF4-FFF2-40B4-BE49-F238E27FC236}">
                <a16:creationId xmlns:a16="http://schemas.microsoft.com/office/drawing/2014/main" id="{AAC2A248-6159-7A4B-A60F-0CEF57329640}"/>
              </a:ext>
            </a:extLst>
          </p:cNvPr>
          <p:cNvSpPr/>
          <p:nvPr/>
        </p:nvSpPr>
        <p:spPr>
          <a:xfrm>
            <a:off x="8942673" y="1883075"/>
            <a:ext cx="370964" cy="89758"/>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1" name="Rechteck 640">
            <a:extLst>
              <a:ext uri="{FF2B5EF4-FFF2-40B4-BE49-F238E27FC236}">
                <a16:creationId xmlns:a16="http://schemas.microsoft.com/office/drawing/2014/main" id="{F47A2C3C-079E-2547-8B94-53BBF07961AE}"/>
              </a:ext>
            </a:extLst>
          </p:cNvPr>
          <p:cNvSpPr/>
          <p:nvPr/>
        </p:nvSpPr>
        <p:spPr>
          <a:xfrm>
            <a:off x="9632758" y="1883582"/>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2" name="Rechteck 641">
            <a:extLst>
              <a:ext uri="{FF2B5EF4-FFF2-40B4-BE49-F238E27FC236}">
                <a16:creationId xmlns:a16="http://schemas.microsoft.com/office/drawing/2014/main" id="{245135F3-EEE4-4143-AF01-0CA32BFE109A}"/>
              </a:ext>
            </a:extLst>
          </p:cNvPr>
          <p:cNvSpPr/>
          <p:nvPr/>
        </p:nvSpPr>
        <p:spPr>
          <a:xfrm>
            <a:off x="10441119" y="1879722"/>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3" name="Rechteck 642">
            <a:extLst>
              <a:ext uri="{FF2B5EF4-FFF2-40B4-BE49-F238E27FC236}">
                <a16:creationId xmlns:a16="http://schemas.microsoft.com/office/drawing/2014/main" id="{38BC13AB-2F97-5140-970B-AEB12F0E4AB7}"/>
              </a:ext>
            </a:extLst>
          </p:cNvPr>
          <p:cNvSpPr/>
          <p:nvPr/>
        </p:nvSpPr>
        <p:spPr>
          <a:xfrm>
            <a:off x="10464326" y="2068844"/>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4" name="Rechteck 643">
            <a:extLst>
              <a:ext uri="{FF2B5EF4-FFF2-40B4-BE49-F238E27FC236}">
                <a16:creationId xmlns:a16="http://schemas.microsoft.com/office/drawing/2014/main" id="{22528467-4EC7-0C49-8719-B1B6F1693160}"/>
              </a:ext>
            </a:extLst>
          </p:cNvPr>
          <p:cNvSpPr/>
          <p:nvPr/>
        </p:nvSpPr>
        <p:spPr>
          <a:xfrm>
            <a:off x="11063828" y="1887441"/>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5" name="Rechteck 644">
            <a:extLst>
              <a:ext uri="{FF2B5EF4-FFF2-40B4-BE49-F238E27FC236}">
                <a16:creationId xmlns:a16="http://schemas.microsoft.com/office/drawing/2014/main" id="{D9F09D74-720B-D74B-A6B1-8739CEE7CDD6}"/>
              </a:ext>
            </a:extLst>
          </p:cNvPr>
          <p:cNvSpPr/>
          <p:nvPr/>
        </p:nvSpPr>
        <p:spPr>
          <a:xfrm>
            <a:off x="11087034" y="2072704"/>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6" name="Rechteck 645">
            <a:extLst>
              <a:ext uri="{FF2B5EF4-FFF2-40B4-BE49-F238E27FC236}">
                <a16:creationId xmlns:a16="http://schemas.microsoft.com/office/drawing/2014/main" id="{512F0040-28E2-554D-AB5B-111F85C6D31A}"/>
              </a:ext>
            </a:extLst>
          </p:cNvPr>
          <p:cNvSpPr/>
          <p:nvPr/>
        </p:nvSpPr>
        <p:spPr>
          <a:xfrm>
            <a:off x="8509618" y="4021820"/>
            <a:ext cx="559987" cy="64090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7" name="Rechteck 646">
            <a:extLst>
              <a:ext uri="{FF2B5EF4-FFF2-40B4-BE49-F238E27FC236}">
                <a16:creationId xmlns:a16="http://schemas.microsoft.com/office/drawing/2014/main" id="{42F70989-6B1A-4744-BD1B-81E6740201B9}"/>
              </a:ext>
            </a:extLst>
          </p:cNvPr>
          <p:cNvSpPr/>
          <p:nvPr/>
        </p:nvSpPr>
        <p:spPr>
          <a:xfrm>
            <a:off x="7754866" y="4021820"/>
            <a:ext cx="390096" cy="460499"/>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8" name="Rechteck 647">
            <a:extLst>
              <a:ext uri="{FF2B5EF4-FFF2-40B4-BE49-F238E27FC236}">
                <a16:creationId xmlns:a16="http://schemas.microsoft.com/office/drawing/2014/main" id="{D3D556E0-F20E-E34C-BB36-41BDA584AF62}"/>
              </a:ext>
            </a:extLst>
          </p:cNvPr>
          <p:cNvSpPr/>
          <p:nvPr/>
        </p:nvSpPr>
        <p:spPr>
          <a:xfrm>
            <a:off x="7054024" y="4178540"/>
            <a:ext cx="1090937" cy="303779"/>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49" name="Rechteck 648">
            <a:extLst>
              <a:ext uri="{FF2B5EF4-FFF2-40B4-BE49-F238E27FC236}">
                <a16:creationId xmlns:a16="http://schemas.microsoft.com/office/drawing/2014/main" id="{37A39948-9FD3-4749-B959-839FE91632DE}"/>
              </a:ext>
            </a:extLst>
          </p:cNvPr>
          <p:cNvSpPr/>
          <p:nvPr/>
        </p:nvSpPr>
        <p:spPr>
          <a:xfrm>
            <a:off x="7469393" y="2992651"/>
            <a:ext cx="675569" cy="64090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0" name="Oval 649">
            <a:extLst>
              <a:ext uri="{FF2B5EF4-FFF2-40B4-BE49-F238E27FC236}">
                <a16:creationId xmlns:a16="http://schemas.microsoft.com/office/drawing/2014/main" id="{9561A714-1CE0-DC4F-9832-7229C569E5CD}"/>
              </a:ext>
            </a:extLst>
          </p:cNvPr>
          <p:cNvSpPr/>
          <p:nvPr/>
        </p:nvSpPr>
        <p:spPr>
          <a:xfrm>
            <a:off x="8594286" y="3935644"/>
            <a:ext cx="372693" cy="37191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1" name="Oval 650">
            <a:extLst>
              <a:ext uri="{FF2B5EF4-FFF2-40B4-BE49-F238E27FC236}">
                <a16:creationId xmlns:a16="http://schemas.microsoft.com/office/drawing/2014/main" id="{F86DD81D-D57D-4143-90E3-C2611D315E48}"/>
              </a:ext>
            </a:extLst>
          </p:cNvPr>
          <p:cNvSpPr/>
          <p:nvPr/>
        </p:nvSpPr>
        <p:spPr>
          <a:xfrm>
            <a:off x="8707213" y="4049790"/>
            <a:ext cx="143920" cy="143618"/>
          </a:xfrm>
          <a:prstGeom prst="ellipse">
            <a:avLst/>
          </a:prstGeom>
          <a:solidFill>
            <a:srgbClr val="DFDDDC"/>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2" name="Oval 651">
            <a:extLst>
              <a:ext uri="{FF2B5EF4-FFF2-40B4-BE49-F238E27FC236}">
                <a16:creationId xmlns:a16="http://schemas.microsoft.com/office/drawing/2014/main" id="{DDF35EEF-F24A-DF4F-BDC4-91D28EA1A900}"/>
              </a:ext>
            </a:extLst>
          </p:cNvPr>
          <p:cNvSpPr/>
          <p:nvPr/>
        </p:nvSpPr>
        <p:spPr>
          <a:xfrm>
            <a:off x="8496602" y="4020511"/>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3" name="Oval 652">
            <a:extLst>
              <a:ext uri="{FF2B5EF4-FFF2-40B4-BE49-F238E27FC236}">
                <a16:creationId xmlns:a16="http://schemas.microsoft.com/office/drawing/2014/main" id="{AF38B27C-D84D-2146-AFC7-B83FFF712830}"/>
              </a:ext>
            </a:extLst>
          </p:cNvPr>
          <p:cNvSpPr/>
          <p:nvPr/>
        </p:nvSpPr>
        <p:spPr>
          <a:xfrm>
            <a:off x="8506111" y="4193672"/>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4" name="Oval 653">
            <a:extLst>
              <a:ext uri="{FF2B5EF4-FFF2-40B4-BE49-F238E27FC236}">
                <a16:creationId xmlns:a16="http://schemas.microsoft.com/office/drawing/2014/main" id="{EFBEC525-6E03-5741-A2D5-A341F0E11EDA}"/>
              </a:ext>
            </a:extLst>
          </p:cNvPr>
          <p:cNvSpPr/>
          <p:nvPr/>
        </p:nvSpPr>
        <p:spPr>
          <a:xfrm>
            <a:off x="8620209" y="4314648"/>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5" name="Oval 654">
            <a:extLst>
              <a:ext uri="{FF2B5EF4-FFF2-40B4-BE49-F238E27FC236}">
                <a16:creationId xmlns:a16="http://schemas.microsoft.com/office/drawing/2014/main" id="{F3C3FF0B-3218-3443-A1E9-13186C43BFA3}"/>
              </a:ext>
            </a:extLst>
          </p:cNvPr>
          <p:cNvSpPr/>
          <p:nvPr/>
        </p:nvSpPr>
        <p:spPr>
          <a:xfrm>
            <a:off x="8779472" y="4326508"/>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56" name="Oval 655">
            <a:extLst>
              <a:ext uri="{FF2B5EF4-FFF2-40B4-BE49-F238E27FC236}">
                <a16:creationId xmlns:a16="http://schemas.microsoft.com/office/drawing/2014/main" id="{32FECC0F-2C01-034D-A860-D1EDC71DB82F}"/>
              </a:ext>
            </a:extLst>
          </p:cNvPr>
          <p:cNvSpPr/>
          <p:nvPr/>
        </p:nvSpPr>
        <p:spPr>
          <a:xfrm>
            <a:off x="8914964" y="4260090"/>
            <a:ext cx="74488" cy="74331"/>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57" name="Grafik 656">
            <a:extLst>
              <a:ext uri="{FF2B5EF4-FFF2-40B4-BE49-F238E27FC236}">
                <a16:creationId xmlns:a16="http://schemas.microsoft.com/office/drawing/2014/main" id="{1ADA377E-1AB9-FC42-A411-7BB0B3906A98}"/>
              </a:ext>
            </a:extLst>
          </p:cNvPr>
          <p:cNvPicPr>
            <a:picLocks noChangeAspect="1"/>
          </p:cNvPicPr>
          <p:nvPr/>
        </p:nvPicPr>
        <p:blipFill>
          <a:blip r:embed="rId5"/>
          <a:stretch>
            <a:fillRect/>
          </a:stretch>
        </p:blipFill>
        <p:spPr>
          <a:xfrm>
            <a:off x="8432123" y="3770729"/>
            <a:ext cx="694101" cy="730597"/>
          </a:xfrm>
          <a:prstGeom prst="rect">
            <a:avLst/>
          </a:prstGeom>
        </p:spPr>
      </p:pic>
      <p:sp>
        <p:nvSpPr>
          <p:cNvPr id="658" name="Freihandform 657">
            <a:extLst>
              <a:ext uri="{FF2B5EF4-FFF2-40B4-BE49-F238E27FC236}">
                <a16:creationId xmlns:a16="http://schemas.microsoft.com/office/drawing/2014/main" id="{ABF1754C-B07A-8740-A830-115BDC03ABD3}"/>
              </a:ext>
            </a:extLst>
          </p:cNvPr>
          <p:cNvSpPr/>
          <p:nvPr/>
        </p:nvSpPr>
        <p:spPr>
          <a:xfrm>
            <a:off x="7219824" y="4147332"/>
            <a:ext cx="822462" cy="249067"/>
          </a:xfrm>
          <a:custGeom>
            <a:avLst/>
            <a:gdLst>
              <a:gd name="connsiteX0" fmla="*/ 1098550 w 1098550"/>
              <a:gd name="connsiteY0" fmla="*/ 0 h 333375"/>
              <a:gd name="connsiteX1" fmla="*/ 930275 w 1098550"/>
              <a:gd name="connsiteY1" fmla="*/ 66675 h 333375"/>
              <a:gd name="connsiteX2" fmla="*/ 901700 w 1098550"/>
              <a:gd name="connsiteY2" fmla="*/ 209550 h 333375"/>
              <a:gd name="connsiteX3" fmla="*/ 114300 w 1098550"/>
              <a:gd name="connsiteY3" fmla="*/ 187325 h 333375"/>
              <a:gd name="connsiteX4" fmla="*/ 0 w 1098550"/>
              <a:gd name="connsiteY4" fmla="*/ 333375 h 333375"/>
              <a:gd name="connsiteX5" fmla="*/ 1089025 w 1098550"/>
              <a:gd name="connsiteY5" fmla="*/ 333375 h 333375"/>
              <a:gd name="connsiteX6" fmla="*/ 1098550 w 1098550"/>
              <a:gd name="connsiteY6" fmla="*/ 0 h 33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50" h="333375">
                <a:moveTo>
                  <a:pt x="1098550" y="0"/>
                </a:moveTo>
                <a:lnTo>
                  <a:pt x="930275" y="66675"/>
                </a:lnTo>
                <a:lnTo>
                  <a:pt x="901700" y="209550"/>
                </a:lnTo>
                <a:lnTo>
                  <a:pt x="114300" y="187325"/>
                </a:lnTo>
                <a:lnTo>
                  <a:pt x="0" y="333375"/>
                </a:lnTo>
                <a:lnTo>
                  <a:pt x="1089025" y="333375"/>
                </a:lnTo>
                <a:lnTo>
                  <a:pt x="1098550" y="0"/>
                </a:lnTo>
                <a:close/>
              </a:path>
            </a:pathLst>
          </a:cu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659" name="Freihandform 658">
            <a:extLst>
              <a:ext uri="{FF2B5EF4-FFF2-40B4-BE49-F238E27FC236}">
                <a16:creationId xmlns:a16="http://schemas.microsoft.com/office/drawing/2014/main" id="{2E0A425D-30C9-644A-88A4-221C8BEE4991}"/>
              </a:ext>
            </a:extLst>
          </p:cNvPr>
          <p:cNvSpPr/>
          <p:nvPr/>
        </p:nvSpPr>
        <p:spPr>
          <a:xfrm>
            <a:off x="7127118" y="4057194"/>
            <a:ext cx="1029266" cy="436460"/>
          </a:xfrm>
          <a:custGeom>
            <a:avLst/>
            <a:gdLst>
              <a:gd name="connsiteX0" fmla="*/ 1365250 w 1377950"/>
              <a:gd name="connsiteY0" fmla="*/ 0 h 587375"/>
              <a:gd name="connsiteX1" fmla="*/ 1200150 w 1377950"/>
              <a:gd name="connsiteY1" fmla="*/ 85725 h 587375"/>
              <a:gd name="connsiteX2" fmla="*/ 1171575 w 1377950"/>
              <a:gd name="connsiteY2" fmla="*/ 438150 h 587375"/>
              <a:gd name="connsiteX3" fmla="*/ 114300 w 1377950"/>
              <a:gd name="connsiteY3" fmla="*/ 412750 h 587375"/>
              <a:gd name="connsiteX4" fmla="*/ 0 w 1377950"/>
              <a:gd name="connsiteY4" fmla="*/ 587375 h 587375"/>
              <a:gd name="connsiteX5" fmla="*/ 1377950 w 1377950"/>
              <a:gd name="connsiteY5" fmla="*/ 584200 h 587375"/>
              <a:gd name="connsiteX6" fmla="*/ 1365250 w 1377950"/>
              <a:gd name="connsiteY6" fmla="*/ 0 h 587375"/>
              <a:gd name="connsiteX0" fmla="*/ 1365250 w 1377950"/>
              <a:gd name="connsiteY0" fmla="*/ 0 h 587375"/>
              <a:gd name="connsiteX1" fmla="*/ 1216025 w 1377950"/>
              <a:gd name="connsiteY1" fmla="*/ 95250 h 587375"/>
              <a:gd name="connsiteX2" fmla="*/ 1171575 w 1377950"/>
              <a:gd name="connsiteY2" fmla="*/ 438150 h 587375"/>
              <a:gd name="connsiteX3" fmla="*/ 114300 w 1377950"/>
              <a:gd name="connsiteY3" fmla="*/ 412750 h 587375"/>
              <a:gd name="connsiteX4" fmla="*/ 0 w 1377950"/>
              <a:gd name="connsiteY4" fmla="*/ 587375 h 587375"/>
              <a:gd name="connsiteX5" fmla="*/ 1377950 w 1377950"/>
              <a:gd name="connsiteY5" fmla="*/ 584200 h 587375"/>
              <a:gd name="connsiteX6" fmla="*/ 1365250 w 1377950"/>
              <a:gd name="connsiteY6" fmla="*/ 0 h 587375"/>
              <a:gd name="connsiteX0" fmla="*/ 1374775 w 1380160"/>
              <a:gd name="connsiteY0" fmla="*/ 0 h 584200"/>
              <a:gd name="connsiteX1" fmla="*/ 1216025 w 1380160"/>
              <a:gd name="connsiteY1" fmla="*/ 92075 h 584200"/>
              <a:gd name="connsiteX2" fmla="*/ 1171575 w 1380160"/>
              <a:gd name="connsiteY2" fmla="*/ 434975 h 584200"/>
              <a:gd name="connsiteX3" fmla="*/ 114300 w 1380160"/>
              <a:gd name="connsiteY3" fmla="*/ 409575 h 584200"/>
              <a:gd name="connsiteX4" fmla="*/ 0 w 1380160"/>
              <a:gd name="connsiteY4" fmla="*/ 584200 h 584200"/>
              <a:gd name="connsiteX5" fmla="*/ 1377950 w 1380160"/>
              <a:gd name="connsiteY5" fmla="*/ 581025 h 584200"/>
              <a:gd name="connsiteX6" fmla="*/ 1374775 w 1380160"/>
              <a:gd name="connsiteY6" fmla="*/ 0 h 584200"/>
              <a:gd name="connsiteX0" fmla="*/ 1374775 w 1377950"/>
              <a:gd name="connsiteY0" fmla="*/ 0 h 584200"/>
              <a:gd name="connsiteX1" fmla="*/ 1216025 w 1377950"/>
              <a:gd name="connsiteY1" fmla="*/ 92075 h 584200"/>
              <a:gd name="connsiteX2" fmla="*/ 1171575 w 1377950"/>
              <a:gd name="connsiteY2" fmla="*/ 434975 h 584200"/>
              <a:gd name="connsiteX3" fmla="*/ 114300 w 1377950"/>
              <a:gd name="connsiteY3" fmla="*/ 409575 h 584200"/>
              <a:gd name="connsiteX4" fmla="*/ 0 w 1377950"/>
              <a:gd name="connsiteY4" fmla="*/ 584200 h 584200"/>
              <a:gd name="connsiteX5" fmla="*/ 1377950 w 1377950"/>
              <a:gd name="connsiteY5" fmla="*/ 581025 h 584200"/>
              <a:gd name="connsiteX6" fmla="*/ 1374775 w 1377950"/>
              <a:gd name="connsiteY6" fmla="*/ 0 h 584200"/>
              <a:gd name="connsiteX0" fmla="*/ 1374775 w 1374775"/>
              <a:gd name="connsiteY0" fmla="*/ 0 h 584200"/>
              <a:gd name="connsiteX1" fmla="*/ 1216025 w 1374775"/>
              <a:gd name="connsiteY1" fmla="*/ 92075 h 584200"/>
              <a:gd name="connsiteX2" fmla="*/ 1171575 w 1374775"/>
              <a:gd name="connsiteY2" fmla="*/ 434975 h 584200"/>
              <a:gd name="connsiteX3" fmla="*/ 114300 w 1374775"/>
              <a:gd name="connsiteY3" fmla="*/ 409575 h 584200"/>
              <a:gd name="connsiteX4" fmla="*/ 0 w 1374775"/>
              <a:gd name="connsiteY4" fmla="*/ 584200 h 584200"/>
              <a:gd name="connsiteX5" fmla="*/ 1371600 w 1374775"/>
              <a:gd name="connsiteY5" fmla="*/ 577850 h 584200"/>
              <a:gd name="connsiteX6" fmla="*/ 1374775 w 1374775"/>
              <a:gd name="connsiteY6" fmla="*/ 0 h 58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4775" h="584200">
                <a:moveTo>
                  <a:pt x="1374775" y="0"/>
                </a:moveTo>
                <a:lnTo>
                  <a:pt x="1216025" y="92075"/>
                </a:lnTo>
                <a:lnTo>
                  <a:pt x="1171575" y="434975"/>
                </a:lnTo>
                <a:lnTo>
                  <a:pt x="114300" y="409575"/>
                </a:lnTo>
                <a:lnTo>
                  <a:pt x="0" y="584200"/>
                </a:lnTo>
                <a:lnTo>
                  <a:pt x="1371600" y="577850"/>
                </a:lnTo>
                <a:cubicBezTo>
                  <a:pt x="1370542" y="385233"/>
                  <a:pt x="1372658" y="205317"/>
                  <a:pt x="1374775" y="0"/>
                </a:cubicBezTo>
                <a:close/>
              </a:path>
            </a:pathLst>
          </a:cu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0" name="Rechteck 659">
            <a:extLst>
              <a:ext uri="{FF2B5EF4-FFF2-40B4-BE49-F238E27FC236}">
                <a16:creationId xmlns:a16="http://schemas.microsoft.com/office/drawing/2014/main" id="{4BCC952A-C6A0-A249-809E-A91BAE42A094}"/>
              </a:ext>
            </a:extLst>
          </p:cNvPr>
          <p:cNvSpPr/>
          <p:nvPr/>
        </p:nvSpPr>
        <p:spPr>
          <a:xfrm>
            <a:off x="8115379" y="4153001"/>
            <a:ext cx="34229" cy="334987"/>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61" name="Rechteck 660">
            <a:extLst>
              <a:ext uri="{FF2B5EF4-FFF2-40B4-BE49-F238E27FC236}">
                <a16:creationId xmlns:a16="http://schemas.microsoft.com/office/drawing/2014/main" id="{C7AD57A8-39D5-D240-95D9-4F87A41C05A1}"/>
              </a:ext>
            </a:extLst>
          </p:cNvPr>
          <p:cNvSpPr/>
          <p:nvPr/>
        </p:nvSpPr>
        <p:spPr>
          <a:xfrm rot="5400000">
            <a:off x="7650687" y="4021517"/>
            <a:ext cx="34157" cy="895885"/>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662" name="Gruppieren 661">
            <a:extLst>
              <a:ext uri="{FF2B5EF4-FFF2-40B4-BE49-F238E27FC236}">
                <a16:creationId xmlns:a16="http://schemas.microsoft.com/office/drawing/2014/main" id="{A7E7ADB4-38D9-C84C-9A08-1FF81F23AD2D}"/>
              </a:ext>
            </a:extLst>
          </p:cNvPr>
          <p:cNvGrpSpPr/>
          <p:nvPr/>
        </p:nvGrpSpPr>
        <p:grpSpPr>
          <a:xfrm>
            <a:off x="7016067" y="4312994"/>
            <a:ext cx="166291" cy="158400"/>
            <a:chOff x="2994338" y="2746927"/>
            <a:chExt cx="222113" cy="212017"/>
          </a:xfrm>
        </p:grpSpPr>
        <p:sp>
          <p:nvSpPr>
            <p:cNvPr id="663" name="Oval 662">
              <a:extLst>
                <a:ext uri="{FF2B5EF4-FFF2-40B4-BE49-F238E27FC236}">
                  <a16:creationId xmlns:a16="http://schemas.microsoft.com/office/drawing/2014/main" id="{F9057CDB-780B-0B4B-BE4A-56579A0E436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4" name="Grafik 663">
              <a:extLst>
                <a:ext uri="{FF2B5EF4-FFF2-40B4-BE49-F238E27FC236}">
                  <a16:creationId xmlns:a16="http://schemas.microsoft.com/office/drawing/2014/main" id="{7C97194B-542E-314A-872F-5EA8F7A88F0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5" name="Gruppieren 664">
            <a:extLst>
              <a:ext uri="{FF2B5EF4-FFF2-40B4-BE49-F238E27FC236}">
                <a16:creationId xmlns:a16="http://schemas.microsoft.com/office/drawing/2014/main" id="{7B9EDF0B-D466-BF44-909E-A03E7F742D5C}"/>
              </a:ext>
            </a:extLst>
          </p:cNvPr>
          <p:cNvGrpSpPr/>
          <p:nvPr/>
        </p:nvGrpSpPr>
        <p:grpSpPr>
          <a:xfrm>
            <a:off x="8204452" y="4366647"/>
            <a:ext cx="166291" cy="158400"/>
            <a:chOff x="2994338" y="2746927"/>
            <a:chExt cx="222113" cy="212017"/>
          </a:xfrm>
        </p:grpSpPr>
        <p:sp>
          <p:nvSpPr>
            <p:cNvPr id="666" name="Oval 665">
              <a:extLst>
                <a:ext uri="{FF2B5EF4-FFF2-40B4-BE49-F238E27FC236}">
                  <a16:creationId xmlns:a16="http://schemas.microsoft.com/office/drawing/2014/main" id="{972009F9-C020-0247-BF6C-A52E732317F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67" name="Grafik 666">
              <a:extLst>
                <a:ext uri="{FF2B5EF4-FFF2-40B4-BE49-F238E27FC236}">
                  <a16:creationId xmlns:a16="http://schemas.microsoft.com/office/drawing/2014/main" id="{696D8187-7804-844B-982A-7F290C149E1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68" name="Gruppieren 667">
            <a:extLst>
              <a:ext uri="{FF2B5EF4-FFF2-40B4-BE49-F238E27FC236}">
                <a16:creationId xmlns:a16="http://schemas.microsoft.com/office/drawing/2014/main" id="{EED92826-B425-C648-A46E-1696A067CE4F}"/>
              </a:ext>
            </a:extLst>
          </p:cNvPr>
          <p:cNvGrpSpPr/>
          <p:nvPr/>
        </p:nvGrpSpPr>
        <p:grpSpPr>
          <a:xfrm>
            <a:off x="8987951" y="1519021"/>
            <a:ext cx="85305" cy="81256"/>
            <a:chOff x="2994338" y="2746927"/>
            <a:chExt cx="222113" cy="212017"/>
          </a:xfrm>
        </p:grpSpPr>
        <p:sp>
          <p:nvSpPr>
            <p:cNvPr id="669" name="Oval 668">
              <a:extLst>
                <a:ext uri="{FF2B5EF4-FFF2-40B4-BE49-F238E27FC236}">
                  <a16:creationId xmlns:a16="http://schemas.microsoft.com/office/drawing/2014/main" id="{F5EC1765-9AA7-A143-90CE-0BDC7052BD2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0" name="Grafik 669">
              <a:extLst>
                <a:ext uri="{FF2B5EF4-FFF2-40B4-BE49-F238E27FC236}">
                  <a16:creationId xmlns:a16="http://schemas.microsoft.com/office/drawing/2014/main" id="{81FF5423-298C-4843-98E2-C65F1968A1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71" name="Gruppieren 670">
            <a:extLst>
              <a:ext uri="{FF2B5EF4-FFF2-40B4-BE49-F238E27FC236}">
                <a16:creationId xmlns:a16="http://schemas.microsoft.com/office/drawing/2014/main" id="{D02D159F-AAC4-B84D-A18D-ACFD691A25FC}"/>
              </a:ext>
            </a:extLst>
          </p:cNvPr>
          <p:cNvGrpSpPr/>
          <p:nvPr/>
        </p:nvGrpSpPr>
        <p:grpSpPr>
          <a:xfrm>
            <a:off x="8229157" y="1527047"/>
            <a:ext cx="85305" cy="81256"/>
            <a:chOff x="2994338" y="2746927"/>
            <a:chExt cx="222113" cy="212017"/>
          </a:xfrm>
        </p:grpSpPr>
        <p:sp>
          <p:nvSpPr>
            <p:cNvPr id="672" name="Oval 671">
              <a:extLst>
                <a:ext uri="{FF2B5EF4-FFF2-40B4-BE49-F238E27FC236}">
                  <a16:creationId xmlns:a16="http://schemas.microsoft.com/office/drawing/2014/main" id="{44901624-07B9-974A-9F86-97F6EB323F9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3" name="Grafik 672">
              <a:extLst>
                <a:ext uri="{FF2B5EF4-FFF2-40B4-BE49-F238E27FC236}">
                  <a16:creationId xmlns:a16="http://schemas.microsoft.com/office/drawing/2014/main" id="{EC63E12A-278C-CD48-812B-6D9AA039405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74" name="Gruppieren 673">
            <a:extLst>
              <a:ext uri="{FF2B5EF4-FFF2-40B4-BE49-F238E27FC236}">
                <a16:creationId xmlns:a16="http://schemas.microsoft.com/office/drawing/2014/main" id="{727A0097-5B64-F740-8076-83B0BD0E98AB}"/>
              </a:ext>
            </a:extLst>
          </p:cNvPr>
          <p:cNvGrpSpPr/>
          <p:nvPr/>
        </p:nvGrpSpPr>
        <p:grpSpPr>
          <a:xfrm>
            <a:off x="9823305" y="1838421"/>
            <a:ext cx="85305" cy="81256"/>
            <a:chOff x="2994338" y="2746927"/>
            <a:chExt cx="222113" cy="212017"/>
          </a:xfrm>
        </p:grpSpPr>
        <p:sp>
          <p:nvSpPr>
            <p:cNvPr id="675" name="Oval 674">
              <a:extLst>
                <a:ext uri="{FF2B5EF4-FFF2-40B4-BE49-F238E27FC236}">
                  <a16:creationId xmlns:a16="http://schemas.microsoft.com/office/drawing/2014/main" id="{6ED7A6F8-CAA0-3549-BF16-7F74A6A2974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6" name="Grafik 675">
              <a:extLst>
                <a:ext uri="{FF2B5EF4-FFF2-40B4-BE49-F238E27FC236}">
                  <a16:creationId xmlns:a16="http://schemas.microsoft.com/office/drawing/2014/main" id="{07D4E794-EAE6-2444-A493-3813175AAE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77" name="Gruppieren 676">
            <a:extLst>
              <a:ext uri="{FF2B5EF4-FFF2-40B4-BE49-F238E27FC236}">
                <a16:creationId xmlns:a16="http://schemas.microsoft.com/office/drawing/2014/main" id="{0C2ED4EE-5BB9-1C4E-91A3-7CDC60096D1D}"/>
              </a:ext>
            </a:extLst>
          </p:cNvPr>
          <p:cNvGrpSpPr/>
          <p:nvPr/>
        </p:nvGrpSpPr>
        <p:grpSpPr>
          <a:xfrm>
            <a:off x="10871663" y="2527270"/>
            <a:ext cx="79190" cy="75432"/>
            <a:chOff x="2994338" y="2746927"/>
            <a:chExt cx="222113" cy="212017"/>
          </a:xfrm>
        </p:grpSpPr>
        <p:sp>
          <p:nvSpPr>
            <p:cNvPr id="678" name="Oval 677">
              <a:extLst>
                <a:ext uri="{FF2B5EF4-FFF2-40B4-BE49-F238E27FC236}">
                  <a16:creationId xmlns:a16="http://schemas.microsoft.com/office/drawing/2014/main" id="{C81E1D01-C7DC-3A4B-9748-99F5BBE894E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79" name="Grafik 678">
              <a:extLst>
                <a:ext uri="{FF2B5EF4-FFF2-40B4-BE49-F238E27FC236}">
                  <a16:creationId xmlns:a16="http://schemas.microsoft.com/office/drawing/2014/main" id="{B3E8B70E-8199-5846-974E-3080F0DE26F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0" name="Gruppieren 679">
            <a:extLst>
              <a:ext uri="{FF2B5EF4-FFF2-40B4-BE49-F238E27FC236}">
                <a16:creationId xmlns:a16="http://schemas.microsoft.com/office/drawing/2014/main" id="{3F59A389-B001-6B4B-A5D9-1525FE362684}"/>
              </a:ext>
            </a:extLst>
          </p:cNvPr>
          <p:cNvGrpSpPr/>
          <p:nvPr/>
        </p:nvGrpSpPr>
        <p:grpSpPr>
          <a:xfrm>
            <a:off x="10778186" y="2527270"/>
            <a:ext cx="79190" cy="75432"/>
            <a:chOff x="2994338" y="2746927"/>
            <a:chExt cx="222113" cy="212017"/>
          </a:xfrm>
        </p:grpSpPr>
        <p:sp>
          <p:nvSpPr>
            <p:cNvPr id="681" name="Oval 680">
              <a:extLst>
                <a:ext uri="{FF2B5EF4-FFF2-40B4-BE49-F238E27FC236}">
                  <a16:creationId xmlns:a16="http://schemas.microsoft.com/office/drawing/2014/main" id="{2372C379-93EA-5B4B-BF88-6B030A1342A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2" name="Grafik 681">
              <a:extLst>
                <a:ext uri="{FF2B5EF4-FFF2-40B4-BE49-F238E27FC236}">
                  <a16:creationId xmlns:a16="http://schemas.microsoft.com/office/drawing/2014/main" id="{42A6EBD0-3012-0E42-B1AB-D9257A9B27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3" name="Gruppieren 682">
            <a:extLst>
              <a:ext uri="{FF2B5EF4-FFF2-40B4-BE49-F238E27FC236}">
                <a16:creationId xmlns:a16="http://schemas.microsoft.com/office/drawing/2014/main" id="{44A5483A-B12D-2742-B3CF-E264CE578D1F}"/>
              </a:ext>
            </a:extLst>
          </p:cNvPr>
          <p:cNvGrpSpPr/>
          <p:nvPr/>
        </p:nvGrpSpPr>
        <p:grpSpPr>
          <a:xfrm>
            <a:off x="10668211" y="2527270"/>
            <a:ext cx="79190" cy="75432"/>
            <a:chOff x="2994338" y="2746927"/>
            <a:chExt cx="222113" cy="212017"/>
          </a:xfrm>
        </p:grpSpPr>
        <p:sp>
          <p:nvSpPr>
            <p:cNvPr id="684" name="Oval 683">
              <a:extLst>
                <a:ext uri="{FF2B5EF4-FFF2-40B4-BE49-F238E27FC236}">
                  <a16:creationId xmlns:a16="http://schemas.microsoft.com/office/drawing/2014/main" id="{D760488F-F3AD-C54A-9D0A-C12611669C8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5" name="Grafik 684">
              <a:extLst>
                <a:ext uri="{FF2B5EF4-FFF2-40B4-BE49-F238E27FC236}">
                  <a16:creationId xmlns:a16="http://schemas.microsoft.com/office/drawing/2014/main" id="{DDDAAEAA-B85F-8B47-A9C4-3B504B777C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6" name="Gruppieren 685">
            <a:extLst>
              <a:ext uri="{FF2B5EF4-FFF2-40B4-BE49-F238E27FC236}">
                <a16:creationId xmlns:a16="http://schemas.microsoft.com/office/drawing/2014/main" id="{48FDF497-2D84-E84C-9406-0D5B44BBCEB3}"/>
              </a:ext>
            </a:extLst>
          </p:cNvPr>
          <p:cNvGrpSpPr/>
          <p:nvPr/>
        </p:nvGrpSpPr>
        <p:grpSpPr>
          <a:xfrm>
            <a:off x="10191347" y="1765229"/>
            <a:ext cx="85305" cy="81256"/>
            <a:chOff x="2994338" y="2746927"/>
            <a:chExt cx="222113" cy="212017"/>
          </a:xfrm>
        </p:grpSpPr>
        <p:sp>
          <p:nvSpPr>
            <p:cNvPr id="687" name="Oval 686">
              <a:extLst>
                <a:ext uri="{FF2B5EF4-FFF2-40B4-BE49-F238E27FC236}">
                  <a16:creationId xmlns:a16="http://schemas.microsoft.com/office/drawing/2014/main" id="{E8E73183-3BF4-194B-8C51-584ADB3DAE5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88" name="Grafik 687">
              <a:extLst>
                <a:ext uri="{FF2B5EF4-FFF2-40B4-BE49-F238E27FC236}">
                  <a16:creationId xmlns:a16="http://schemas.microsoft.com/office/drawing/2014/main" id="{94DF643B-9396-DB48-8E89-D620442C49B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89" name="Gruppieren 688">
            <a:extLst>
              <a:ext uri="{FF2B5EF4-FFF2-40B4-BE49-F238E27FC236}">
                <a16:creationId xmlns:a16="http://schemas.microsoft.com/office/drawing/2014/main" id="{7BE7AA17-0B71-DA4B-B973-C21B11EEA136}"/>
              </a:ext>
            </a:extLst>
          </p:cNvPr>
          <p:cNvGrpSpPr/>
          <p:nvPr/>
        </p:nvGrpSpPr>
        <p:grpSpPr>
          <a:xfrm>
            <a:off x="8744721" y="2641154"/>
            <a:ext cx="79190" cy="75432"/>
            <a:chOff x="2994338" y="2746927"/>
            <a:chExt cx="222113" cy="212017"/>
          </a:xfrm>
        </p:grpSpPr>
        <p:sp>
          <p:nvSpPr>
            <p:cNvPr id="690" name="Oval 689">
              <a:extLst>
                <a:ext uri="{FF2B5EF4-FFF2-40B4-BE49-F238E27FC236}">
                  <a16:creationId xmlns:a16="http://schemas.microsoft.com/office/drawing/2014/main" id="{A91C6AB5-2F72-2544-91D7-4CB830C41E3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91" name="Grafik 690">
              <a:extLst>
                <a:ext uri="{FF2B5EF4-FFF2-40B4-BE49-F238E27FC236}">
                  <a16:creationId xmlns:a16="http://schemas.microsoft.com/office/drawing/2014/main" id="{6EE7807E-F376-DC41-852B-84D794D7BE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92" name="Gruppieren 691">
            <a:extLst>
              <a:ext uri="{FF2B5EF4-FFF2-40B4-BE49-F238E27FC236}">
                <a16:creationId xmlns:a16="http://schemas.microsoft.com/office/drawing/2014/main" id="{EFB44BCA-2CC1-6944-812F-A72CBBC33E8E}"/>
              </a:ext>
            </a:extLst>
          </p:cNvPr>
          <p:cNvGrpSpPr/>
          <p:nvPr/>
        </p:nvGrpSpPr>
        <p:grpSpPr>
          <a:xfrm>
            <a:off x="9390088" y="3987278"/>
            <a:ext cx="166291" cy="158400"/>
            <a:chOff x="2994338" y="2746927"/>
            <a:chExt cx="222113" cy="212017"/>
          </a:xfrm>
        </p:grpSpPr>
        <p:sp>
          <p:nvSpPr>
            <p:cNvPr id="693" name="Oval 692">
              <a:extLst>
                <a:ext uri="{FF2B5EF4-FFF2-40B4-BE49-F238E27FC236}">
                  <a16:creationId xmlns:a16="http://schemas.microsoft.com/office/drawing/2014/main" id="{E5AF187E-1F35-3C44-9A31-CF0BC690C74D}"/>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94" name="Grafik 693">
              <a:extLst>
                <a:ext uri="{FF2B5EF4-FFF2-40B4-BE49-F238E27FC236}">
                  <a16:creationId xmlns:a16="http://schemas.microsoft.com/office/drawing/2014/main" id="{0ECA2FD0-C503-6C4E-BDC1-AE2F98494F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95" name="Gruppieren 694">
            <a:extLst>
              <a:ext uri="{FF2B5EF4-FFF2-40B4-BE49-F238E27FC236}">
                <a16:creationId xmlns:a16="http://schemas.microsoft.com/office/drawing/2014/main" id="{21804821-A124-CE4B-9B67-C4DE709C78C1}"/>
              </a:ext>
            </a:extLst>
          </p:cNvPr>
          <p:cNvGrpSpPr/>
          <p:nvPr/>
        </p:nvGrpSpPr>
        <p:grpSpPr>
          <a:xfrm>
            <a:off x="9139896" y="3005071"/>
            <a:ext cx="166291" cy="158400"/>
            <a:chOff x="2994338" y="2746927"/>
            <a:chExt cx="222113" cy="212017"/>
          </a:xfrm>
        </p:grpSpPr>
        <p:sp>
          <p:nvSpPr>
            <p:cNvPr id="696" name="Oval 695">
              <a:extLst>
                <a:ext uri="{FF2B5EF4-FFF2-40B4-BE49-F238E27FC236}">
                  <a16:creationId xmlns:a16="http://schemas.microsoft.com/office/drawing/2014/main" id="{3B773166-8EFE-B648-BC82-CD7D4425E19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97" name="Grafik 696">
              <a:extLst>
                <a:ext uri="{FF2B5EF4-FFF2-40B4-BE49-F238E27FC236}">
                  <a16:creationId xmlns:a16="http://schemas.microsoft.com/office/drawing/2014/main" id="{032609FA-0705-C44E-86E7-3502169A17D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698" name="Gruppieren 697">
            <a:extLst>
              <a:ext uri="{FF2B5EF4-FFF2-40B4-BE49-F238E27FC236}">
                <a16:creationId xmlns:a16="http://schemas.microsoft.com/office/drawing/2014/main" id="{D0688D2F-9825-4E44-AE3B-1FEDA9DC5FE9}"/>
              </a:ext>
            </a:extLst>
          </p:cNvPr>
          <p:cNvGrpSpPr/>
          <p:nvPr/>
        </p:nvGrpSpPr>
        <p:grpSpPr>
          <a:xfrm>
            <a:off x="7030720" y="1522069"/>
            <a:ext cx="166291" cy="158400"/>
            <a:chOff x="2994338" y="2746927"/>
            <a:chExt cx="222113" cy="212017"/>
          </a:xfrm>
        </p:grpSpPr>
        <p:sp>
          <p:nvSpPr>
            <p:cNvPr id="699" name="Oval 698">
              <a:extLst>
                <a:ext uri="{FF2B5EF4-FFF2-40B4-BE49-F238E27FC236}">
                  <a16:creationId xmlns:a16="http://schemas.microsoft.com/office/drawing/2014/main" id="{56029A9D-D00A-EE4E-9C19-A3B2783C835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00" name="Grafik 699">
              <a:extLst>
                <a:ext uri="{FF2B5EF4-FFF2-40B4-BE49-F238E27FC236}">
                  <a16:creationId xmlns:a16="http://schemas.microsoft.com/office/drawing/2014/main" id="{56C53C85-0AFC-5F44-88C2-D4C3654BB5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01" name="Gruppieren 700">
            <a:extLst>
              <a:ext uri="{FF2B5EF4-FFF2-40B4-BE49-F238E27FC236}">
                <a16:creationId xmlns:a16="http://schemas.microsoft.com/office/drawing/2014/main" id="{C9745CA0-E98F-6946-9A42-6BA2641D6E4E}"/>
              </a:ext>
            </a:extLst>
          </p:cNvPr>
          <p:cNvGrpSpPr/>
          <p:nvPr/>
        </p:nvGrpSpPr>
        <p:grpSpPr>
          <a:xfrm>
            <a:off x="7363594" y="1840298"/>
            <a:ext cx="79190" cy="75432"/>
            <a:chOff x="2994338" y="2746927"/>
            <a:chExt cx="222113" cy="212017"/>
          </a:xfrm>
        </p:grpSpPr>
        <p:sp>
          <p:nvSpPr>
            <p:cNvPr id="702" name="Oval 701">
              <a:extLst>
                <a:ext uri="{FF2B5EF4-FFF2-40B4-BE49-F238E27FC236}">
                  <a16:creationId xmlns:a16="http://schemas.microsoft.com/office/drawing/2014/main" id="{EF7B7CEC-0CEB-A146-AB11-BF83904CEFB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03" name="Grafik 702">
              <a:extLst>
                <a:ext uri="{FF2B5EF4-FFF2-40B4-BE49-F238E27FC236}">
                  <a16:creationId xmlns:a16="http://schemas.microsoft.com/office/drawing/2014/main" id="{596E3B4F-5D37-7D48-82A0-03E31ACB33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04" name="Gruppieren 703">
            <a:extLst>
              <a:ext uri="{FF2B5EF4-FFF2-40B4-BE49-F238E27FC236}">
                <a16:creationId xmlns:a16="http://schemas.microsoft.com/office/drawing/2014/main" id="{6C63FEDE-F17C-5248-8008-27CEFB2536FB}"/>
              </a:ext>
            </a:extLst>
          </p:cNvPr>
          <p:cNvGrpSpPr/>
          <p:nvPr/>
        </p:nvGrpSpPr>
        <p:grpSpPr>
          <a:xfrm>
            <a:off x="7396183" y="1530432"/>
            <a:ext cx="79190" cy="75432"/>
            <a:chOff x="2994338" y="2746927"/>
            <a:chExt cx="222113" cy="212017"/>
          </a:xfrm>
        </p:grpSpPr>
        <p:sp>
          <p:nvSpPr>
            <p:cNvPr id="705" name="Oval 704">
              <a:extLst>
                <a:ext uri="{FF2B5EF4-FFF2-40B4-BE49-F238E27FC236}">
                  <a16:creationId xmlns:a16="http://schemas.microsoft.com/office/drawing/2014/main" id="{000B1091-DBCB-FB4B-B901-0DFA89D2087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06" name="Grafik 705">
              <a:extLst>
                <a:ext uri="{FF2B5EF4-FFF2-40B4-BE49-F238E27FC236}">
                  <a16:creationId xmlns:a16="http://schemas.microsoft.com/office/drawing/2014/main" id="{EBE95C7D-EFAF-B04D-A908-483E5AD223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07" name="Rechteck 706">
            <a:extLst>
              <a:ext uri="{FF2B5EF4-FFF2-40B4-BE49-F238E27FC236}">
                <a16:creationId xmlns:a16="http://schemas.microsoft.com/office/drawing/2014/main" id="{A19A2AE2-2E3C-5C49-A168-2290BA585381}"/>
              </a:ext>
            </a:extLst>
          </p:cNvPr>
          <p:cNvSpPr/>
          <p:nvPr/>
        </p:nvSpPr>
        <p:spPr>
          <a:xfrm>
            <a:off x="7384715" y="2980554"/>
            <a:ext cx="701703" cy="6189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08" name="Gruppieren 707">
            <a:extLst>
              <a:ext uri="{FF2B5EF4-FFF2-40B4-BE49-F238E27FC236}">
                <a16:creationId xmlns:a16="http://schemas.microsoft.com/office/drawing/2014/main" id="{0BD10E96-38A3-E04F-B1D0-47C0C9A25F44}"/>
              </a:ext>
            </a:extLst>
          </p:cNvPr>
          <p:cNvGrpSpPr/>
          <p:nvPr/>
        </p:nvGrpSpPr>
        <p:grpSpPr>
          <a:xfrm>
            <a:off x="8003271" y="3335171"/>
            <a:ext cx="166291" cy="158400"/>
            <a:chOff x="2994338" y="2746927"/>
            <a:chExt cx="222113" cy="212017"/>
          </a:xfrm>
        </p:grpSpPr>
        <p:sp>
          <p:nvSpPr>
            <p:cNvPr id="709" name="Oval 708">
              <a:extLst>
                <a:ext uri="{FF2B5EF4-FFF2-40B4-BE49-F238E27FC236}">
                  <a16:creationId xmlns:a16="http://schemas.microsoft.com/office/drawing/2014/main" id="{D4EBF976-602D-2E4B-86E7-4A3FA806152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10" name="Grafik 709">
              <a:extLst>
                <a:ext uri="{FF2B5EF4-FFF2-40B4-BE49-F238E27FC236}">
                  <a16:creationId xmlns:a16="http://schemas.microsoft.com/office/drawing/2014/main" id="{0C09A690-9C6C-774A-BC02-A8F57E7EE0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711" name="Grafik 710">
            <a:extLst>
              <a:ext uri="{FF2B5EF4-FFF2-40B4-BE49-F238E27FC236}">
                <a16:creationId xmlns:a16="http://schemas.microsoft.com/office/drawing/2014/main" id="{77D8D811-5003-7641-91AF-EB179BC1DE7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7653174" y="2905597"/>
            <a:ext cx="174203" cy="423955"/>
          </a:xfrm>
          <a:prstGeom prst="rect">
            <a:avLst/>
          </a:prstGeom>
        </p:spPr>
      </p:pic>
      <p:pic>
        <p:nvPicPr>
          <p:cNvPr id="712" name="Grafik 711">
            <a:extLst>
              <a:ext uri="{FF2B5EF4-FFF2-40B4-BE49-F238E27FC236}">
                <a16:creationId xmlns:a16="http://schemas.microsoft.com/office/drawing/2014/main" id="{59B72C8B-49D3-6443-863E-B3E63CB4505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16200000">
            <a:off x="7653174" y="3241450"/>
            <a:ext cx="174203" cy="423955"/>
          </a:xfrm>
          <a:prstGeom prst="rect">
            <a:avLst/>
          </a:prstGeom>
        </p:spPr>
      </p:pic>
      <p:sp>
        <p:nvSpPr>
          <p:cNvPr id="713" name="Oval 712">
            <a:extLst>
              <a:ext uri="{FF2B5EF4-FFF2-40B4-BE49-F238E27FC236}">
                <a16:creationId xmlns:a16="http://schemas.microsoft.com/office/drawing/2014/main" id="{F2B62D15-83B2-3C4F-9FFA-08FF2F0722C2}"/>
              </a:ext>
            </a:extLst>
          </p:cNvPr>
          <p:cNvSpPr/>
          <p:nvPr/>
        </p:nvSpPr>
        <p:spPr>
          <a:xfrm>
            <a:off x="7619582" y="3242499"/>
            <a:ext cx="249381" cy="92513"/>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4" name="Rechteck 713">
            <a:extLst>
              <a:ext uri="{FF2B5EF4-FFF2-40B4-BE49-F238E27FC236}">
                <a16:creationId xmlns:a16="http://schemas.microsoft.com/office/drawing/2014/main" id="{55B6F5A9-4435-A243-811A-517136E917E0}"/>
              </a:ext>
            </a:extLst>
          </p:cNvPr>
          <p:cNvSpPr/>
          <p:nvPr/>
        </p:nvSpPr>
        <p:spPr>
          <a:xfrm>
            <a:off x="7935941" y="4999007"/>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5" name="Rechteck 714">
            <a:extLst>
              <a:ext uri="{FF2B5EF4-FFF2-40B4-BE49-F238E27FC236}">
                <a16:creationId xmlns:a16="http://schemas.microsoft.com/office/drawing/2014/main" id="{B9B45491-57E1-004B-97E1-4DC4DBFE43E4}"/>
              </a:ext>
            </a:extLst>
          </p:cNvPr>
          <p:cNvSpPr/>
          <p:nvPr/>
        </p:nvSpPr>
        <p:spPr>
          <a:xfrm>
            <a:off x="7109841" y="4999007"/>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6" name="Rechteck 715">
            <a:extLst>
              <a:ext uri="{FF2B5EF4-FFF2-40B4-BE49-F238E27FC236}">
                <a16:creationId xmlns:a16="http://schemas.microsoft.com/office/drawing/2014/main" id="{07462647-77A8-7E4C-9538-97F47EA312D6}"/>
              </a:ext>
            </a:extLst>
          </p:cNvPr>
          <p:cNvSpPr/>
          <p:nvPr/>
        </p:nvSpPr>
        <p:spPr>
          <a:xfrm>
            <a:off x="8732025" y="4878849"/>
            <a:ext cx="604864" cy="266421"/>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17" name="Rechteck 716">
            <a:extLst>
              <a:ext uri="{FF2B5EF4-FFF2-40B4-BE49-F238E27FC236}">
                <a16:creationId xmlns:a16="http://schemas.microsoft.com/office/drawing/2014/main" id="{F8700CD7-BE12-5E45-887A-2B0E4BC3DECF}"/>
              </a:ext>
            </a:extLst>
          </p:cNvPr>
          <p:cNvSpPr/>
          <p:nvPr/>
        </p:nvSpPr>
        <p:spPr>
          <a:xfrm>
            <a:off x="9760247" y="5002823"/>
            <a:ext cx="418041" cy="13863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18" name="Gruppieren 717">
            <a:extLst>
              <a:ext uri="{FF2B5EF4-FFF2-40B4-BE49-F238E27FC236}">
                <a16:creationId xmlns:a16="http://schemas.microsoft.com/office/drawing/2014/main" id="{F942FB9D-38EC-424C-9680-21FE9E78388B}"/>
              </a:ext>
            </a:extLst>
          </p:cNvPr>
          <p:cNvGrpSpPr/>
          <p:nvPr/>
        </p:nvGrpSpPr>
        <p:grpSpPr>
          <a:xfrm>
            <a:off x="7756390" y="3251869"/>
            <a:ext cx="79190" cy="75432"/>
            <a:chOff x="2994338" y="2746927"/>
            <a:chExt cx="222113" cy="212017"/>
          </a:xfrm>
        </p:grpSpPr>
        <p:sp>
          <p:nvSpPr>
            <p:cNvPr id="719" name="Oval 718">
              <a:extLst>
                <a:ext uri="{FF2B5EF4-FFF2-40B4-BE49-F238E27FC236}">
                  <a16:creationId xmlns:a16="http://schemas.microsoft.com/office/drawing/2014/main" id="{AEA1584B-D4AA-784D-B42A-2D7F8FFA746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0" name="Grafik 719">
              <a:extLst>
                <a:ext uri="{FF2B5EF4-FFF2-40B4-BE49-F238E27FC236}">
                  <a16:creationId xmlns:a16="http://schemas.microsoft.com/office/drawing/2014/main" id="{62132D17-BD15-E34D-90E8-8E577FECEE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21" name="Gruppieren 720">
            <a:extLst>
              <a:ext uri="{FF2B5EF4-FFF2-40B4-BE49-F238E27FC236}">
                <a16:creationId xmlns:a16="http://schemas.microsoft.com/office/drawing/2014/main" id="{7452552A-62CC-9B4A-AA72-F4D78B1626A2}"/>
              </a:ext>
            </a:extLst>
          </p:cNvPr>
          <p:cNvGrpSpPr/>
          <p:nvPr/>
        </p:nvGrpSpPr>
        <p:grpSpPr>
          <a:xfrm>
            <a:off x="8156918" y="4529030"/>
            <a:ext cx="166291" cy="158400"/>
            <a:chOff x="2994338" y="2746927"/>
            <a:chExt cx="222113" cy="212017"/>
          </a:xfrm>
        </p:grpSpPr>
        <p:sp>
          <p:nvSpPr>
            <p:cNvPr id="722" name="Oval 721">
              <a:extLst>
                <a:ext uri="{FF2B5EF4-FFF2-40B4-BE49-F238E27FC236}">
                  <a16:creationId xmlns:a16="http://schemas.microsoft.com/office/drawing/2014/main" id="{51980FC5-D10D-C74B-93F9-E5450E60DF2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3" name="Grafik 722">
              <a:extLst>
                <a:ext uri="{FF2B5EF4-FFF2-40B4-BE49-F238E27FC236}">
                  <a16:creationId xmlns:a16="http://schemas.microsoft.com/office/drawing/2014/main" id="{D436B4B8-5232-F54D-ADF3-3856F5086FF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24" name="Gruppieren 723">
            <a:extLst>
              <a:ext uri="{FF2B5EF4-FFF2-40B4-BE49-F238E27FC236}">
                <a16:creationId xmlns:a16="http://schemas.microsoft.com/office/drawing/2014/main" id="{0321A3C3-B2CB-0347-9508-9AAD3968D2D5}"/>
              </a:ext>
            </a:extLst>
          </p:cNvPr>
          <p:cNvGrpSpPr/>
          <p:nvPr/>
        </p:nvGrpSpPr>
        <p:grpSpPr>
          <a:xfrm>
            <a:off x="9182929" y="5180845"/>
            <a:ext cx="166291" cy="158400"/>
            <a:chOff x="2994338" y="2746927"/>
            <a:chExt cx="222113" cy="212017"/>
          </a:xfrm>
        </p:grpSpPr>
        <p:sp>
          <p:nvSpPr>
            <p:cNvPr id="725" name="Oval 724">
              <a:extLst>
                <a:ext uri="{FF2B5EF4-FFF2-40B4-BE49-F238E27FC236}">
                  <a16:creationId xmlns:a16="http://schemas.microsoft.com/office/drawing/2014/main" id="{0D2B0920-E994-F84C-8874-EAD2413A42D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6" name="Grafik 725">
              <a:extLst>
                <a:ext uri="{FF2B5EF4-FFF2-40B4-BE49-F238E27FC236}">
                  <a16:creationId xmlns:a16="http://schemas.microsoft.com/office/drawing/2014/main" id="{C14E0E6D-956B-3E40-9696-7969F290F6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27" name="Gruppieren 726">
            <a:extLst>
              <a:ext uri="{FF2B5EF4-FFF2-40B4-BE49-F238E27FC236}">
                <a16:creationId xmlns:a16="http://schemas.microsoft.com/office/drawing/2014/main" id="{11C50E8F-65FD-E346-8660-5EE803B7AFA8}"/>
              </a:ext>
            </a:extLst>
          </p:cNvPr>
          <p:cNvGrpSpPr/>
          <p:nvPr/>
        </p:nvGrpSpPr>
        <p:grpSpPr>
          <a:xfrm>
            <a:off x="10371397" y="4997291"/>
            <a:ext cx="166291" cy="158400"/>
            <a:chOff x="2994338" y="2746927"/>
            <a:chExt cx="222113" cy="212017"/>
          </a:xfrm>
        </p:grpSpPr>
        <p:sp>
          <p:nvSpPr>
            <p:cNvPr id="728" name="Oval 727">
              <a:extLst>
                <a:ext uri="{FF2B5EF4-FFF2-40B4-BE49-F238E27FC236}">
                  <a16:creationId xmlns:a16="http://schemas.microsoft.com/office/drawing/2014/main" id="{E7F0DA74-2371-0147-9471-034606292A9A}"/>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29" name="Grafik 728">
              <a:extLst>
                <a:ext uri="{FF2B5EF4-FFF2-40B4-BE49-F238E27FC236}">
                  <a16:creationId xmlns:a16="http://schemas.microsoft.com/office/drawing/2014/main" id="{A780E57C-78AD-AB43-B93A-DF461B51B09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30" name="Gruppieren 729">
            <a:extLst>
              <a:ext uri="{FF2B5EF4-FFF2-40B4-BE49-F238E27FC236}">
                <a16:creationId xmlns:a16="http://schemas.microsoft.com/office/drawing/2014/main" id="{143B2AA5-234A-3C47-9547-B235209E5D1F}"/>
              </a:ext>
            </a:extLst>
          </p:cNvPr>
          <p:cNvGrpSpPr/>
          <p:nvPr/>
        </p:nvGrpSpPr>
        <p:grpSpPr>
          <a:xfrm>
            <a:off x="10371397" y="5772043"/>
            <a:ext cx="166291" cy="158400"/>
            <a:chOff x="2994338" y="2746927"/>
            <a:chExt cx="222113" cy="212017"/>
          </a:xfrm>
        </p:grpSpPr>
        <p:sp>
          <p:nvSpPr>
            <p:cNvPr id="731" name="Oval 730">
              <a:extLst>
                <a:ext uri="{FF2B5EF4-FFF2-40B4-BE49-F238E27FC236}">
                  <a16:creationId xmlns:a16="http://schemas.microsoft.com/office/drawing/2014/main" id="{57366E7A-C27D-AF4C-A7FD-EDA48862FF1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32" name="Grafik 731">
              <a:extLst>
                <a:ext uri="{FF2B5EF4-FFF2-40B4-BE49-F238E27FC236}">
                  <a16:creationId xmlns:a16="http://schemas.microsoft.com/office/drawing/2014/main" id="{B0B15F1E-A0DC-064B-8E51-8085C803866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33" name="Gruppieren 732">
            <a:extLst>
              <a:ext uri="{FF2B5EF4-FFF2-40B4-BE49-F238E27FC236}">
                <a16:creationId xmlns:a16="http://schemas.microsoft.com/office/drawing/2014/main" id="{E055B339-E8E2-8244-8D76-806170806D0D}"/>
              </a:ext>
            </a:extLst>
          </p:cNvPr>
          <p:cNvGrpSpPr/>
          <p:nvPr/>
        </p:nvGrpSpPr>
        <p:grpSpPr>
          <a:xfrm>
            <a:off x="9695659" y="1527047"/>
            <a:ext cx="85305" cy="81256"/>
            <a:chOff x="2994338" y="2746927"/>
            <a:chExt cx="222113" cy="212017"/>
          </a:xfrm>
        </p:grpSpPr>
        <p:sp>
          <p:nvSpPr>
            <p:cNvPr id="734" name="Oval 733">
              <a:extLst>
                <a:ext uri="{FF2B5EF4-FFF2-40B4-BE49-F238E27FC236}">
                  <a16:creationId xmlns:a16="http://schemas.microsoft.com/office/drawing/2014/main" id="{169D9388-2AA9-D942-96B2-F07E31D5BD2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35" name="Grafik 734">
              <a:extLst>
                <a:ext uri="{FF2B5EF4-FFF2-40B4-BE49-F238E27FC236}">
                  <a16:creationId xmlns:a16="http://schemas.microsoft.com/office/drawing/2014/main" id="{F949A791-5D39-E948-ADFA-F4BEC9FF881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36" name="Oval 735">
            <a:extLst>
              <a:ext uri="{FF2B5EF4-FFF2-40B4-BE49-F238E27FC236}">
                <a16:creationId xmlns:a16="http://schemas.microsoft.com/office/drawing/2014/main" id="{86A81054-F091-F845-9EDB-CAC49AF3DB2B}"/>
              </a:ext>
            </a:extLst>
          </p:cNvPr>
          <p:cNvSpPr/>
          <p:nvPr/>
        </p:nvSpPr>
        <p:spPr>
          <a:xfrm>
            <a:off x="10415993" y="2536807"/>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7" name="Oval 736">
            <a:extLst>
              <a:ext uri="{FF2B5EF4-FFF2-40B4-BE49-F238E27FC236}">
                <a16:creationId xmlns:a16="http://schemas.microsoft.com/office/drawing/2014/main" id="{324BB35A-3701-864E-A641-221499283253}"/>
              </a:ext>
            </a:extLst>
          </p:cNvPr>
          <p:cNvSpPr/>
          <p:nvPr/>
        </p:nvSpPr>
        <p:spPr>
          <a:xfrm>
            <a:off x="10328029" y="2536807"/>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8" name="Oval 737">
            <a:extLst>
              <a:ext uri="{FF2B5EF4-FFF2-40B4-BE49-F238E27FC236}">
                <a16:creationId xmlns:a16="http://schemas.microsoft.com/office/drawing/2014/main" id="{3ABCFB6E-F723-D14A-BF8D-50E332D52C25}"/>
              </a:ext>
            </a:extLst>
          </p:cNvPr>
          <p:cNvSpPr/>
          <p:nvPr/>
        </p:nvSpPr>
        <p:spPr>
          <a:xfrm>
            <a:off x="10236240" y="2536807"/>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39" name="Oval 738">
            <a:extLst>
              <a:ext uri="{FF2B5EF4-FFF2-40B4-BE49-F238E27FC236}">
                <a16:creationId xmlns:a16="http://schemas.microsoft.com/office/drawing/2014/main" id="{54AE4728-42F8-7449-815E-D5E62DFB7D76}"/>
              </a:ext>
            </a:extLst>
          </p:cNvPr>
          <p:cNvSpPr/>
          <p:nvPr/>
        </p:nvSpPr>
        <p:spPr>
          <a:xfrm>
            <a:off x="10496308" y="2536807"/>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0" name="Rechteck 739">
            <a:extLst>
              <a:ext uri="{FF2B5EF4-FFF2-40B4-BE49-F238E27FC236}">
                <a16:creationId xmlns:a16="http://schemas.microsoft.com/office/drawing/2014/main" id="{FEDFAC3F-644F-0943-BBFA-46661E474E0D}"/>
              </a:ext>
            </a:extLst>
          </p:cNvPr>
          <p:cNvSpPr/>
          <p:nvPr/>
        </p:nvSpPr>
        <p:spPr>
          <a:xfrm>
            <a:off x="8204453" y="2509179"/>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1" name="Rechteck 740">
            <a:extLst>
              <a:ext uri="{FF2B5EF4-FFF2-40B4-BE49-F238E27FC236}">
                <a16:creationId xmlns:a16="http://schemas.microsoft.com/office/drawing/2014/main" id="{764923E0-4845-2E47-9168-B10CA2029E90}"/>
              </a:ext>
            </a:extLst>
          </p:cNvPr>
          <p:cNvSpPr/>
          <p:nvPr/>
        </p:nvSpPr>
        <p:spPr>
          <a:xfrm>
            <a:off x="8338311"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2" name="Rechteck 741">
            <a:extLst>
              <a:ext uri="{FF2B5EF4-FFF2-40B4-BE49-F238E27FC236}">
                <a16:creationId xmlns:a16="http://schemas.microsoft.com/office/drawing/2014/main" id="{46BF82E0-BD8A-D84B-BE06-7206D3C3700C}"/>
              </a:ext>
            </a:extLst>
          </p:cNvPr>
          <p:cNvSpPr/>
          <p:nvPr/>
        </p:nvSpPr>
        <p:spPr>
          <a:xfrm>
            <a:off x="8472171"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3" name="Rechteck 742">
            <a:extLst>
              <a:ext uri="{FF2B5EF4-FFF2-40B4-BE49-F238E27FC236}">
                <a16:creationId xmlns:a16="http://schemas.microsoft.com/office/drawing/2014/main" id="{6AFFED7C-5FBE-3D43-9150-B632BEF53D28}"/>
              </a:ext>
            </a:extLst>
          </p:cNvPr>
          <p:cNvSpPr/>
          <p:nvPr/>
        </p:nvSpPr>
        <p:spPr>
          <a:xfrm>
            <a:off x="8606029"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4" name="Rechteck 743">
            <a:extLst>
              <a:ext uri="{FF2B5EF4-FFF2-40B4-BE49-F238E27FC236}">
                <a16:creationId xmlns:a16="http://schemas.microsoft.com/office/drawing/2014/main" id="{1A31DDEE-F1DE-EC49-8765-35293BDFFD86}"/>
              </a:ext>
            </a:extLst>
          </p:cNvPr>
          <p:cNvSpPr/>
          <p:nvPr/>
        </p:nvSpPr>
        <p:spPr>
          <a:xfrm>
            <a:off x="8739888"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5" name="Rechteck 744">
            <a:extLst>
              <a:ext uri="{FF2B5EF4-FFF2-40B4-BE49-F238E27FC236}">
                <a16:creationId xmlns:a16="http://schemas.microsoft.com/office/drawing/2014/main" id="{74FAE5BD-D16E-444B-B62C-D7CA7875BD07}"/>
              </a:ext>
            </a:extLst>
          </p:cNvPr>
          <p:cNvSpPr/>
          <p:nvPr/>
        </p:nvSpPr>
        <p:spPr>
          <a:xfrm>
            <a:off x="8873747"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6" name="Rechteck 745">
            <a:extLst>
              <a:ext uri="{FF2B5EF4-FFF2-40B4-BE49-F238E27FC236}">
                <a16:creationId xmlns:a16="http://schemas.microsoft.com/office/drawing/2014/main" id="{80AEF15E-BE03-3740-839C-70301B8EB69D}"/>
              </a:ext>
            </a:extLst>
          </p:cNvPr>
          <p:cNvSpPr/>
          <p:nvPr/>
        </p:nvSpPr>
        <p:spPr>
          <a:xfrm>
            <a:off x="9007606"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7" name="Rechteck 746">
            <a:extLst>
              <a:ext uri="{FF2B5EF4-FFF2-40B4-BE49-F238E27FC236}">
                <a16:creationId xmlns:a16="http://schemas.microsoft.com/office/drawing/2014/main" id="{D1E59818-BC3D-CE45-B556-1E3A2D44D466}"/>
              </a:ext>
            </a:extLst>
          </p:cNvPr>
          <p:cNvSpPr/>
          <p:nvPr/>
        </p:nvSpPr>
        <p:spPr>
          <a:xfrm>
            <a:off x="9141465"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8" name="Rechteck 747">
            <a:extLst>
              <a:ext uri="{FF2B5EF4-FFF2-40B4-BE49-F238E27FC236}">
                <a16:creationId xmlns:a16="http://schemas.microsoft.com/office/drawing/2014/main" id="{A9868F1E-981E-7F42-86D9-E39262CD76F1}"/>
              </a:ext>
            </a:extLst>
          </p:cNvPr>
          <p:cNvSpPr/>
          <p:nvPr/>
        </p:nvSpPr>
        <p:spPr>
          <a:xfrm>
            <a:off x="9275323"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49" name="Rechteck 748">
            <a:extLst>
              <a:ext uri="{FF2B5EF4-FFF2-40B4-BE49-F238E27FC236}">
                <a16:creationId xmlns:a16="http://schemas.microsoft.com/office/drawing/2014/main" id="{961B7454-B459-1845-A026-54B4CA1C4677}"/>
              </a:ext>
            </a:extLst>
          </p:cNvPr>
          <p:cNvSpPr/>
          <p:nvPr/>
        </p:nvSpPr>
        <p:spPr>
          <a:xfrm>
            <a:off x="9409182" y="2626725"/>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750" name="Gruppieren 749">
            <a:extLst>
              <a:ext uri="{FF2B5EF4-FFF2-40B4-BE49-F238E27FC236}">
                <a16:creationId xmlns:a16="http://schemas.microsoft.com/office/drawing/2014/main" id="{5BAB12DF-AC3E-B04E-9FA3-FDA875B626F6}"/>
              </a:ext>
            </a:extLst>
          </p:cNvPr>
          <p:cNvGrpSpPr/>
          <p:nvPr/>
        </p:nvGrpSpPr>
        <p:grpSpPr>
          <a:xfrm>
            <a:off x="9431761" y="2640932"/>
            <a:ext cx="85305" cy="81256"/>
            <a:chOff x="2994338" y="2746927"/>
            <a:chExt cx="222113" cy="212017"/>
          </a:xfrm>
        </p:grpSpPr>
        <p:sp>
          <p:nvSpPr>
            <p:cNvPr id="751" name="Oval 750">
              <a:extLst>
                <a:ext uri="{FF2B5EF4-FFF2-40B4-BE49-F238E27FC236}">
                  <a16:creationId xmlns:a16="http://schemas.microsoft.com/office/drawing/2014/main" id="{37ED5224-CE43-9547-8DC6-BDA793412B0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2" name="Grafik 751">
              <a:extLst>
                <a:ext uri="{FF2B5EF4-FFF2-40B4-BE49-F238E27FC236}">
                  <a16:creationId xmlns:a16="http://schemas.microsoft.com/office/drawing/2014/main" id="{29D66282-013C-1940-8E9B-211CD8AFD05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53" name="Gruppieren 752">
            <a:extLst>
              <a:ext uri="{FF2B5EF4-FFF2-40B4-BE49-F238E27FC236}">
                <a16:creationId xmlns:a16="http://schemas.microsoft.com/office/drawing/2014/main" id="{DDA99671-7426-0741-BE69-D14B06A6B461}"/>
              </a:ext>
            </a:extLst>
          </p:cNvPr>
          <p:cNvGrpSpPr/>
          <p:nvPr/>
        </p:nvGrpSpPr>
        <p:grpSpPr>
          <a:xfrm>
            <a:off x="9164043" y="2640932"/>
            <a:ext cx="85305" cy="81256"/>
            <a:chOff x="2994338" y="2746927"/>
            <a:chExt cx="222113" cy="212017"/>
          </a:xfrm>
        </p:grpSpPr>
        <p:sp>
          <p:nvSpPr>
            <p:cNvPr id="754" name="Oval 753">
              <a:extLst>
                <a:ext uri="{FF2B5EF4-FFF2-40B4-BE49-F238E27FC236}">
                  <a16:creationId xmlns:a16="http://schemas.microsoft.com/office/drawing/2014/main" id="{BD4BEF81-CDEC-1048-B0D9-C98A0532241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5" name="Grafik 754">
              <a:extLst>
                <a:ext uri="{FF2B5EF4-FFF2-40B4-BE49-F238E27FC236}">
                  <a16:creationId xmlns:a16="http://schemas.microsoft.com/office/drawing/2014/main" id="{1C9D7C65-CBA3-5F4F-904D-453A123CE8A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56" name="Gruppieren 755">
            <a:extLst>
              <a:ext uri="{FF2B5EF4-FFF2-40B4-BE49-F238E27FC236}">
                <a16:creationId xmlns:a16="http://schemas.microsoft.com/office/drawing/2014/main" id="{58B996E0-AD33-F94F-B699-58C13B3B146C}"/>
              </a:ext>
            </a:extLst>
          </p:cNvPr>
          <p:cNvGrpSpPr/>
          <p:nvPr/>
        </p:nvGrpSpPr>
        <p:grpSpPr>
          <a:xfrm>
            <a:off x="9022535" y="2640932"/>
            <a:ext cx="85305" cy="81256"/>
            <a:chOff x="2994338" y="2746927"/>
            <a:chExt cx="222113" cy="212017"/>
          </a:xfrm>
        </p:grpSpPr>
        <p:sp>
          <p:nvSpPr>
            <p:cNvPr id="757" name="Oval 756">
              <a:extLst>
                <a:ext uri="{FF2B5EF4-FFF2-40B4-BE49-F238E27FC236}">
                  <a16:creationId xmlns:a16="http://schemas.microsoft.com/office/drawing/2014/main" id="{59520894-E654-3F4A-921A-0CA28745E8BD}"/>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58" name="Grafik 757">
              <a:extLst>
                <a:ext uri="{FF2B5EF4-FFF2-40B4-BE49-F238E27FC236}">
                  <a16:creationId xmlns:a16="http://schemas.microsoft.com/office/drawing/2014/main" id="{B5D68DE0-E5D5-5C4C-ABDA-238B22F281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59" name="Gruppieren 758">
            <a:extLst>
              <a:ext uri="{FF2B5EF4-FFF2-40B4-BE49-F238E27FC236}">
                <a16:creationId xmlns:a16="http://schemas.microsoft.com/office/drawing/2014/main" id="{0D91A1C2-3A9C-2D46-ABBC-BD2C2FDBA079}"/>
              </a:ext>
            </a:extLst>
          </p:cNvPr>
          <p:cNvGrpSpPr/>
          <p:nvPr/>
        </p:nvGrpSpPr>
        <p:grpSpPr>
          <a:xfrm>
            <a:off x="8825268" y="2636126"/>
            <a:ext cx="85305" cy="81256"/>
            <a:chOff x="2994338" y="2746927"/>
            <a:chExt cx="222113" cy="212017"/>
          </a:xfrm>
        </p:grpSpPr>
        <p:sp>
          <p:nvSpPr>
            <p:cNvPr id="760" name="Oval 759">
              <a:extLst>
                <a:ext uri="{FF2B5EF4-FFF2-40B4-BE49-F238E27FC236}">
                  <a16:creationId xmlns:a16="http://schemas.microsoft.com/office/drawing/2014/main" id="{1F173F2A-BA68-3C4A-843A-70CB2F1A2AF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61" name="Grafik 760">
              <a:extLst>
                <a:ext uri="{FF2B5EF4-FFF2-40B4-BE49-F238E27FC236}">
                  <a16:creationId xmlns:a16="http://schemas.microsoft.com/office/drawing/2014/main" id="{2E76BD88-1170-274A-A4BE-6E5B50871A8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62" name="Gruppieren 761">
            <a:extLst>
              <a:ext uri="{FF2B5EF4-FFF2-40B4-BE49-F238E27FC236}">
                <a16:creationId xmlns:a16="http://schemas.microsoft.com/office/drawing/2014/main" id="{1D586393-F8F9-3242-9D1D-2583A01F1049}"/>
              </a:ext>
            </a:extLst>
          </p:cNvPr>
          <p:cNvGrpSpPr/>
          <p:nvPr/>
        </p:nvGrpSpPr>
        <p:grpSpPr>
          <a:xfrm>
            <a:off x="8756426" y="2636126"/>
            <a:ext cx="85305" cy="81256"/>
            <a:chOff x="2994338" y="2746927"/>
            <a:chExt cx="222113" cy="212017"/>
          </a:xfrm>
        </p:grpSpPr>
        <p:sp>
          <p:nvSpPr>
            <p:cNvPr id="763" name="Oval 762">
              <a:extLst>
                <a:ext uri="{FF2B5EF4-FFF2-40B4-BE49-F238E27FC236}">
                  <a16:creationId xmlns:a16="http://schemas.microsoft.com/office/drawing/2014/main" id="{A8351716-E157-4C4E-B844-F1B32118BB8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64" name="Grafik 763">
              <a:extLst>
                <a:ext uri="{FF2B5EF4-FFF2-40B4-BE49-F238E27FC236}">
                  <a16:creationId xmlns:a16="http://schemas.microsoft.com/office/drawing/2014/main" id="{B2B8E80B-B16F-5342-9869-99F35D5BD0B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65" name="Gruppieren 764">
            <a:extLst>
              <a:ext uri="{FF2B5EF4-FFF2-40B4-BE49-F238E27FC236}">
                <a16:creationId xmlns:a16="http://schemas.microsoft.com/office/drawing/2014/main" id="{C44388DC-F910-9847-98A5-EEE001BD6A4E}"/>
              </a:ext>
            </a:extLst>
          </p:cNvPr>
          <p:cNvGrpSpPr/>
          <p:nvPr/>
        </p:nvGrpSpPr>
        <p:grpSpPr>
          <a:xfrm>
            <a:off x="8631964" y="2644593"/>
            <a:ext cx="85305" cy="81256"/>
            <a:chOff x="2994338" y="2746927"/>
            <a:chExt cx="222113" cy="212017"/>
          </a:xfrm>
        </p:grpSpPr>
        <p:sp>
          <p:nvSpPr>
            <p:cNvPr id="766" name="Oval 765">
              <a:extLst>
                <a:ext uri="{FF2B5EF4-FFF2-40B4-BE49-F238E27FC236}">
                  <a16:creationId xmlns:a16="http://schemas.microsoft.com/office/drawing/2014/main" id="{4085C0B7-467D-974C-A42C-CA5417B5996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67" name="Grafik 766">
              <a:extLst>
                <a:ext uri="{FF2B5EF4-FFF2-40B4-BE49-F238E27FC236}">
                  <a16:creationId xmlns:a16="http://schemas.microsoft.com/office/drawing/2014/main" id="{2B17C7F8-6521-2541-9842-AE42D185DD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768" name="Gruppieren 767">
            <a:extLst>
              <a:ext uri="{FF2B5EF4-FFF2-40B4-BE49-F238E27FC236}">
                <a16:creationId xmlns:a16="http://schemas.microsoft.com/office/drawing/2014/main" id="{6EF48BD0-2526-3F47-8495-282535A56A99}"/>
              </a:ext>
            </a:extLst>
          </p:cNvPr>
          <p:cNvGrpSpPr/>
          <p:nvPr/>
        </p:nvGrpSpPr>
        <p:grpSpPr>
          <a:xfrm>
            <a:off x="8367707" y="2640217"/>
            <a:ext cx="85305" cy="81256"/>
            <a:chOff x="2994338" y="2746927"/>
            <a:chExt cx="222113" cy="212017"/>
          </a:xfrm>
        </p:grpSpPr>
        <p:sp>
          <p:nvSpPr>
            <p:cNvPr id="769" name="Oval 768">
              <a:extLst>
                <a:ext uri="{FF2B5EF4-FFF2-40B4-BE49-F238E27FC236}">
                  <a16:creationId xmlns:a16="http://schemas.microsoft.com/office/drawing/2014/main" id="{5BE85EDC-6D12-1B4B-B8C4-C5AF72E68C8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70" name="Grafik 769">
              <a:extLst>
                <a:ext uri="{FF2B5EF4-FFF2-40B4-BE49-F238E27FC236}">
                  <a16:creationId xmlns:a16="http://schemas.microsoft.com/office/drawing/2014/main" id="{4E914E78-B2C7-E640-B039-BD5719AA0E8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771" name="Oval 770">
            <a:extLst>
              <a:ext uri="{FF2B5EF4-FFF2-40B4-BE49-F238E27FC236}">
                <a16:creationId xmlns:a16="http://schemas.microsoft.com/office/drawing/2014/main" id="{45E95C9D-91C4-564A-B7B7-4A1A392D9C13}"/>
              </a:ext>
            </a:extLst>
          </p:cNvPr>
          <p:cNvSpPr/>
          <p:nvPr/>
        </p:nvSpPr>
        <p:spPr>
          <a:xfrm>
            <a:off x="8753040" y="3483312"/>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2" name="Rechteck 771">
            <a:extLst>
              <a:ext uri="{FF2B5EF4-FFF2-40B4-BE49-F238E27FC236}">
                <a16:creationId xmlns:a16="http://schemas.microsoft.com/office/drawing/2014/main" id="{D0C3D71C-DCDB-B349-9B36-D5002592F2CE}"/>
              </a:ext>
            </a:extLst>
          </p:cNvPr>
          <p:cNvSpPr/>
          <p:nvPr/>
        </p:nvSpPr>
        <p:spPr>
          <a:xfrm>
            <a:off x="8721999" y="3207534"/>
            <a:ext cx="88140" cy="1752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3" name="Oval 772">
            <a:extLst>
              <a:ext uri="{FF2B5EF4-FFF2-40B4-BE49-F238E27FC236}">
                <a16:creationId xmlns:a16="http://schemas.microsoft.com/office/drawing/2014/main" id="{2E58093C-FC74-7F4D-8F89-976661497E51}"/>
              </a:ext>
            </a:extLst>
          </p:cNvPr>
          <p:cNvSpPr/>
          <p:nvPr/>
        </p:nvSpPr>
        <p:spPr>
          <a:xfrm>
            <a:off x="8754634" y="3223779"/>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4" name="Oval 773">
            <a:extLst>
              <a:ext uri="{FF2B5EF4-FFF2-40B4-BE49-F238E27FC236}">
                <a16:creationId xmlns:a16="http://schemas.microsoft.com/office/drawing/2014/main" id="{B0FB0E2E-ECB8-714D-B778-CFDC43C7DB6E}"/>
              </a:ext>
            </a:extLst>
          </p:cNvPr>
          <p:cNvSpPr/>
          <p:nvPr/>
        </p:nvSpPr>
        <p:spPr>
          <a:xfrm>
            <a:off x="8751446" y="3310290"/>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5" name="Oval 774">
            <a:extLst>
              <a:ext uri="{FF2B5EF4-FFF2-40B4-BE49-F238E27FC236}">
                <a16:creationId xmlns:a16="http://schemas.microsoft.com/office/drawing/2014/main" id="{A8E90934-48ED-114F-9172-9B16A2A4C055}"/>
              </a:ext>
            </a:extLst>
          </p:cNvPr>
          <p:cNvSpPr/>
          <p:nvPr/>
        </p:nvSpPr>
        <p:spPr>
          <a:xfrm>
            <a:off x="8756228" y="3396800"/>
            <a:ext cx="53911" cy="53798"/>
          </a:xfrm>
          <a:prstGeom prst="ellipse">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76" name="Textfeld 775">
            <a:extLst>
              <a:ext uri="{FF2B5EF4-FFF2-40B4-BE49-F238E27FC236}">
                <a16:creationId xmlns:a16="http://schemas.microsoft.com/office/drawing/2014/main" id="{95BAF0C6-CAEF-D440-9BE3-52D83EEFC340}"/>
              </a:ext>
            </a:extLst>
          </p:cNvPr>
          <p:cNvSpPr txBox="1"/>
          <p:nvPr/>
        </p:nvSpPr>
        <p:spPr>
          <a:xfrm>
            <a:off x="8657420" y="3083613"/>
            <a:ext cx="408286" cy="114971"/>
          </a:xfrm>
          <a:prstGeom prst="rect">
            <a:avLst/>
          </a:prstGeom>
          <a:noFill/>
        </p:spPr>
        <p:txBody>
          <a:bodyPr wrap="none" rtlCol="0">
            <a:spAutoFit/>
          </a:bodyPr>
          <a:lstStyle/>
          <a:p>
            <a:r>
              <a:rPr lang="de-DE" sz="400" dirty="0" err="1"/>
              <a:t>Kaffeemaschiene</a:t>
            </a:r>
            <a:endParaRPr lang="de-DE" sz="400" dirty="0"/>
          </a:p>
        </p:txBody>
      </p:sp>
      <p:sp>
        <p:nvSpPr>
          <p:cNvPr id="777" name="Textfeld 776">
            <a:extLst>
              <a:ext uri="{FF2B5EF4-FFF2-40B4-BE49-F238E27FC236}">
                <a16:creationId xmlns:a16="http://schemas.microsoft.com/office/drawing/2014/main" id="{63E39D37-94A2-D04D-9270-8EC58294F57A}"/>
              </a:ext>
            </a:extLst>
          </p:cNvPr>
          <p:cNvSpPr txBox="1"/>
          <p:nvPr/>
        </p:nvSpPr>
        <p:spPr>
          <a:xfrm>
            <a:off x="8369745" y="2704068"/>
            <a:ext cx="438290" cy="114971"/>
          </a:xfrm>
          <a:prstGeom prst="rect">
            <a:avLst/>
          </a:prstGeom>
          <a:noFill/>
        </p:spPr>
        <p:txBody>
          <a:bodyPr wrap="none" rtlCol="0">
            <a:spAutoFit/>
          </a:bodyPr>
          <a:lstStyle/>
          <a:p>
            <a:r>
              <a:rPr lang="de-DE" sz="400" dirty="0" err="1"/>
              <a:t>Gridschranksystem</a:t>
            </a:r>
            <a:endParaRPr lang="de-DE" sz="400" dirty="0"/>
          </a:p>
        </p:txBody>
      </p:sp>
      <p:sp>
        <p:nvSpPr>
          <p:cNvPr id="778" name="Textfeld 777">
            <a:extLst>
              <a:ext uri="{FF2B5EF4-FFF2-40B4-BE49-F238E27FC236}">
                <a16:creationId xmlns:a16="http://schemas.microsoft.com/office/drawing/2014/main" id="{C545E152-EDDD-E440-A6A1-F097157DA847}"/>
              </a:ext>
            </a:extLst>
          </p:cNvPr>
          <p:cNvSpPr txBox="1"/>
          <p:nvPr/>
        </p:nvSpPr>
        <p:spPr>
          <a:xfrm>
            <a:off x="10119226" y="2584213"/>
            <a:ext cx="363881" cy="114971"/>
          </a:xfrm>
          <a:prstGeom prst="rect">
            <a:avLst/>
          </a:prstGeom>
          <a:noFill/>
        </p:spPr>
        <p:txBody>
          <a:bodyPr wrap="none" rtlCol="0">
            <a:spAutoFit/>
          </a:bodyPr>
          <a:lstStyle/>
          <a:p>
            <a:r>
              <a:rPr lang="de-DE" sz="400" dirty="0"/>
              <a:t>Pendellampen</a:t>
            </a:r>
          </a:p>
        </p:txBody>
      </p:sp>
      <p:sp>
        <p:nvSpPr>
          <p:cNvPr id="779" name="Rechteck 778">
            <a:extLst>
              <a:ext uri="{FF2B5EF4-FFF2-40B4-BE49-F238E27FC236}">
                <a16:creationId xmlns:a16="http://schemas.microsoft.com/office/drawing/2014/main" id="{B359BE9A-9AE2-E341-B9BD-87E7B6B516CF}"/>
              </a:ext>
            </a:extLst>
          </p:cNvPr>
          <p:cNvSpPr/>
          <p:nvPr/>
        </p:nvSpPr>
        <p:spPr>
          <a:xfrm>
            <a:off x="11705184" y="5145270"/>
            <a:ext cx="13476" cy="645573"/>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0" name="Rechteck 779">
            <a:extLst>
              <a:ext uri="{FF2B5EF4-FFF2-40B4-BE49-F238E27FC236}">
                <a16:creationId xmlns:a16="http://schemas.microsoft.com/office/drawing/2014/main" id="{E1C2D42B-93A5-2044-BDEA-541B52BC66CD}"/>
              </a:ext>
            </a:extLst>
          </p:cNvPr>
          <p:cNvSpPr/>
          <p:nvPr/>
        </p:nvSpPr>
        <p:spPr>
          <a:xfrm>
            <a:off x="7044210" y="1737899"/>
            <a:ext cx="13476" cy="403438"/>
          </a:xfrm>
          <a:prstGeom prst="rect">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1" name="Textfeld 780">
            <a:extLst>
              <a:ext uri="{FF2B5EF4-FFF2-40B4-BE49-F238E27FC236}">
                <a16:creationId xmlns:a16="http://schemas.microsoft.com/office/drawing/2014/main" id="{D390DCF8-B614-354D-A98C-6493CEE204B9}"/>
              </a:ext>
            </a:extLst>
          </p:cNvPr>
          <p:cNvSpPr txBox="1"/>
          <p:nvPr/>
        </p:nvSpPr>
        <p:spPr>
          <a:xfrm>
            <a:off x="7003271" y="1737899"/>
            <a:ext cx="179060" cy="114971"/>
          </a:xfrm>
          <a:prstGeom prst="rect">
            <a:avLst/>
          </a:prstGeom>
          <a:noFill/>
        </p:spPr>
        <p:txBody>
          <a:bodyPr wrap="none" rtlCol="0">
            <a:spAutoFit/>
          </a:bodyPr>
          <a:lstStyle/>
          <a:p>
            <a:r>
              <a:rPr lang="de-DE" sz="400" dirty="0"/>
              <a:t>TV</a:t>
            </a:r>
          </a:p>
        </p:txBody>
      </p:sp>
      <p:grpSp>
        <p:nvGrpSpPr>
          <p:cNvPr id="782" name="Gruppieren 781">
            <a:extLst>
              <a:ext uri="{FF2B5EF4-FFF2-40B4-BE49-F238E27FC236}">
                <a16:creationId xmlns:a16="http://schemas.microsoft.com/office/drawing/2014/main" id="{26832C27-EAD9-B249-8123-DD950743BE9B}"/>
              </a:ext>
            </a:extLst>
          </p:cNvPr>
          <p:cNvGrpSpPr/>
          <p:nvPr/>
        </p:nvGrpSpPr>
        <p:grpSpPr>
          <a:xfrm rot="900000">
            <a:off x="7985992" y="1580100"/>
            <a:ext cx="298252" cy="268891"/>
            <a:chOff x="5198120" y="739600"/>
            <a:chExt cx="398371" cy="359909"/>
          </a:xfrm>
        </p:grpSpPr>
        <p:pic>
          <p:nvPicPr>
            <p:cNvPr id="783" name="Grafik 782">
              <a:extLst>
                <a:ext uri="{FF2B5EF4-FFF2-40B4-BE49-F238E27FC236}">
                  <a16:creationId xmlns:a16="http://schemas.microsoft.com/office/drawing/2014/main" id="{BDE83F24-6120-534D-A271-1B42CCB5CF2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784" name="Gruppieren 783">
              <a:extLst>
                <a:ext uri="{FF2B5EF4-FFF2-40B4-BE49-F238E27FC236}">
                  <a16:creationId xmlns:a16="http://schemas.microsoft.com/office/drawing/2014/main" id="{0284D79A-15A4-4943-8071-72F951A2ABF0}"/>
                </a:ext>
              </a:extLst>
            </p:cNvPr>
            <p:cNvGrpSpPr/>
            <p:nvPr/>
          </p:nvGrpSpPr>
          <p:grpSpPr>
            <a:xfrm>
              <a:off x="5406148" y="739600"/>
              <a:ext cx="190343" cy="359909"/>
              <a:chOff x="5406108" y="1129551"/>
              <a:chExt cx="190343" cy="359909"/>
            </a:xfrm>
          </p:grpSpPr>
          <p:sp>
            <p:nvSpPr>
              <p:cNvPr id="785" name="Rechteck 784">
                <a:extLst>
                  <a:ext uri="{FF2B5EF4-FFF2-40B4-BE49-F238E27FC236}">
                    <a16:creationId xmlns:a16="http://schemas.microsoft.com/office/drawing/2014/main" id="{E74597CD-976D-7745-AC66-4062E841F85A}"/>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86" name="Grafik 785">
                <a:extLst>
                  <a:ext uri="{FF2B5EF4-FFF2-40B4-BE49-F238E27FC236}">
                    <a16:creationId xmlns:a16="http://schemas.microsoft.com/office/drawing/2014/main" id="{9E3E61E7-7839-2542-9F63-A32A566DF2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87" name="Gruppieren 786">
            <a:extLst>
              <a:ext uri="{FF2B5EF4-FFF2-40B4-BE49-F238E27FC236}">
                <a16:creationId xmlns:a16="http://schemas.microsoft.com/office/drawing/2014/main" id="{CEFB7C1F-E642-C44B-AE70-EBEA590D6474}"/>
              </a:ext>
            </a:extLst>
          </p:cNvPr>
          <p:cNvGrpSpPr/>
          <p:nvPr/>
        </p:nvGrpSpPr>
        <p:grpSpPr>
          <a:xfrm rot="11700000">
            <a:off x="8306039" y="1580100"/>
            <a:ext cx="298252" cy="268891"/>
            <a:chOff x="5198120" y="739600"/>
            <a:chExt cx="398371" cy="359909"/>
          </a:xfrm>
        </p:grpSpPr>
        <p:pic>
          <p:nvPicPr>
            <p:cNvPr id="788" name="Grafik 787">
              <a:extLst>
                <a:ext uri="{FF2B5EF4-FFF2-40B4-BE49-F238E27FC236}">
                  <a16:creationId xmlns:a16="http://schemas.microsoft.com/office/drawing/2014/main" id="{518F4A88-5BFC-7444-A031-8AD122ED51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789" name="Gruppieren 788">
              <a:extLst>
                <a:ext uri="{FF2B5EF4-FFF2-40B4-BE49-F238E27FC236}">
                  <a16:creationId xmlns:a16="http://schemas.microsoft.com/office/drawing/2014/main" id="{EE2ED549-8784-924A-BD51-28251F199869}"/>
                </a:ext>
              </a:extLst>
            </p:cNvPr>
            <p:cNvGrpSpPr/>
            <p:nvPr/>
          </p:nvGrpSpPr>
          <p:grpSpPr>
            <a:xfrm>
              <a:off x="5406148" y="739600"/>
              <a:ext cx="190343" cy="359909"/>
              <a:chOff x="5406108" y="1129551"/>
              <a:chExt cx="190343" cy="359909"/>
            </a:xfrm>
          </p:grpSpPr>
          <p:sp>
            <p:nvSpPr>
              <p:cNvPr id="790" name="Rechteck 789">
                <a:extLst>
                  <a:ext uri="{FF2B5EF4-FFF2-40B4-BE49-F238E27FC236}">
                    <a16:creationId xmlns:a16="http://schemas.microsoft.com/office/drawing/2014/main" id="{19E1E3CC-32E0-9A4F-8417-A400350536FC}"/>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91" name="Grafik 790">
                <a:extLst>
                  <a:ext uri="{FF2B5EF4-FFF2-40B4-BE49-F238E27FC236}">
                    <a16:creationId xmlns:a16="http://schemas.microsoft.com/office/drawing/2014/main" id="{210165E5-C5A6-3F4A-A281-15DA335B19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92" name="Gruppieren 791">
            <a:extLst>
              <a:ext uri="{FF2B5EF4-FFF2-40B4-BE49-F238E27FC236}">
                <a16:creationId xmlns:a16="http://schemas.microsoft.com/office/drawing/2014/main" id="{815FC0A9-69C3-0249-8D71-CECD47052943}"/>
              </a:ext>
            </a:extLst>
          </p:cNvPr>
          <p:cNvGrpSpPr/>
          <p:nvPr/>
        </p:nvGrpSpPr>
        <p:grpSpPr>
          <a:xfrm rot="900000">
            <a:off x="8754246" y="1580100"/>
            <a:ext cx="298252" cy="268891"/>
            <a:chOff x="5198120" y="739600"/>
            <a:chExt cx="398371" cy="359909"/>
          </a:xfrm>
        </p:grpSpPr>
        <p:pic>
          <p:nvPicPr>
            <p:cNvPr id="793" name="Grafik 792">
              <a:extLst>
                <a:ext uri="{FF2B5EF4-FFF2-40B4-BE49-F238E27FC236}">
                  <a16:creationId xmlns:a16="http://schemas.microsoft.com/office/drawing/2014/main" id="{20069ED5-DD28-5543-8E32-F345D806AE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794" name="Gruppieren 793">
              <a:extLst>
                <a:ext uri="{FF2B5EF4-FFF2-40B4-BE49-F238E27FC236}">
                  <a16:creationId xmlns:a16="http://schemas.microsoft.com/office/drawing/2014/main" id="{8541BB80-C6E1-3C4A-BE9A-19985225BFC2}"/>
                </a:ext>
              </a:extLst>
            </p:cNvPr>
            <p:cNvGrpSpPr/>
            <p:nvPr/>
          </p:nvGrpSpPr>
          <p:grpSpPr>
            <a:xfrm>
              <a:off x="5406148" y="739600"/>
              <a:ext cx="190343" cy="359909"/>
              <a:chOff x="5406108" y="1129551"/>
              <a:chExt cx="190343" cy="359909"/>
            </a:xfrm>
          </p:grpSpPr>
          <p:sp>
            <p:nvSpPr>
              <p:cNvPr id="795" name="Rechteck 794">
                <a:extLst>
                  <a:ext uri="{FF2B5EF4-FFF2-40B4-BE49-F238E27FC236}">
                    <a16:creationId xmlns:a16="http://schemas.microsoft.com/office/drawing/2014/main" id="{A8E22A85-5E2F-9D4B-9B17-41868380FD3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96" name="Grafik 795">
                <a:extLst>
                  <a:ext uri="{FF2B5EF4-FFF2-40B4-BE49-F238E27FC236}">
                    <a16:creationId xmlns:a16="http://schemas.microsoft.com/office/drawing/2014/main" id="{6E33E5AD-FD53-B048-9309-FBE1EEC3F7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797" name="Gruppieren 796">
            <a:extLst>
              <a:ext uri="{FF2B5EF4-FFF2-40B4-BE49-F238E27FC236}">
                <a16:creationId xmlns:a16="http://schemas.microsoft.com/office/drawing/2014/main" id="{05E31868-52B0-504A-B493-2448EFFD2E41}"/>
              </a:ext>
            </a:extLst>
          </p:cNvPr>
          <p:cNvGrpSpPr/>
          <p:nvPr/>
        </p:nvGrpSpPr>
        <p:grpSpPr>
          <a:xfrm rot="11700000">
            <a:off x="9071915" y="1580100"/>
            <a:ext cx="298252" cy="268891"/>
            <a:chOff x="5198120" y="739600"/>
            <a:chExt cx="398371" cy="359909"/>
          </a:xfrm>
        </p:grpSpPr>
        <p:pic>
          <p:nvPicPr>
            <p:cNvPr id="798" name="Grafik 797">
              <a:extLst>
                <a:ext uri="{FF2B5EF4-FFF2-40B4-BE49-F238E27FC236}">
                  <a16:creationId xmlns:a16="http://schemas.microsoft.com/office/drawing/2014/main" id="{A6BA919B-EF64-5245-BDF2-8EE653B8EF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799" name="Gruppieren 798">
              <a:extLst>
                <a:ext uri="{FF2B5EF4-FFF2-40B4-BE49-F238E27FC236}">
                  <a16:creationId xmlns:a16="http://schemas.microsoft.com/office/drawing/2014/main" id="{522C16DB-FC17-3745-A62A-A56EE8D3C3EC}"/>
                </a:ext>
              </a:extLst>
            </p:cNvPr>
            <p:cNvGrpSpPr/>
            <p:nvPr/>
          </p:nvGrpSpPr>
          <p:grpSpPr>
            <a:xfrm>
              <a:off x="5406148" y="739600"/>
              <a:ext cx="190343" cy="359909"/>
              <a:chOff x="5406108" y="1129551"/>
              <a:chExt cx="190343" cy="359909"/>
            </a:xfrm>
          </p:grpSpPr>
          <p:sp>
            <p:nvSpPr>
              <p:cNvPr id="800" name="Rechteck 799">
                <a:extLst>
                  <a:ext uri="{FF2B5EF4-FFF2-40B4-BE49-F238E27FC236}">
                    <a16:creationId xmlns:a16="http://schemas.microsoft.com/office/drawing/2014/main" id="{B40CF572-5EBC-4F41-8A68-B18374AE531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01" name="Grafik 800">
                <a:extLst>
                  <a:ext uri="{FF2B5EF4-FFF2-40B4-BE49-F238E27FC236}">
                    <a16:creationId xmlns:a16="http://schemas.microsoft.com/office/drawing/2014/main" id="{68E70C29-0E05-F148-ABE8-5955FC269A6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02" name="Gruppieren 801">
            <a:extLst>
              <a:ext uri="{FF2B5EF4-FFF2-40B4-BE49-F238E27FC236}">
                <a16:creationId xmlns:a16="http://schemas.microsoft.com/office/drawing/2014/main" id="{42D095AD-254C-F343-8202-0F345D3E5F2C}"/>
              </a:ext>
            </a:extLst>
          </p:cNvPr>
          <p:cNvGrpSpPr/>
          <p:nvPr/>
        </p:nvGrpSpPr>
        <p:grpSpPr>
          <a:xfrm rot="900000">
            <a:off x="9455893" y="1580100"/>
            <a:ext cx="298252" cy="268891"/>
            <a:chOff x="5198120" y="739600"/>
            <a:chExt cx="398371" cy="359909"/>
          </a:xfrm>
        </p:grpSpPr>
        <p:pic>
          <p:nvPicPr>
            <p:cNvPr id="803" name="Grafik 802">
              <a:extLst>
                <a:ext uri="{FF2B5EF4-FFF2-40B4-BE49-F238E27FC236}">
                  <a16:creationId xmlns:a16="http://schemas.microsoft.com/office/drawing/2014/main" id="{20C8803C-2D0A-DD47-A4D0-4EC56595162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04" name="Gruppieren 803">
              <a:extLst>
                <a:ext uri="{FF2B5EF4-FFF2-40B4-BE49-F238E27FC236}">
                  <a16:creationId xmlns:a16="http://schemas.microsoft.com/office/drawing/2014/main" id="{59934F09-77A5-BE43-ABE0-234C07A64A25}"/>
                </a:ext>
              </a:extLst>
            </p:cNvPr>
            <p:cNvGrpSpPr/>
            <p:nvPr/>
          </p:nvGrpSpPr>
          <p:grpSpPr>
            <a:xfrm>
              <a:off x="5406148" y="739600"/>
              <a:ext cx="190343" cy="359909"/>
              <a:chOff x="5406108" y="1129551"/>
              <a:chExt cx="190343" cy="359909"/>
            </a:xfrm>
          </p:grpSpPr>
          <p:sp>
            <p:nvSpPr>
              <p:cNvPr id="805" name="Rechteck 804">
                <a:extLst>
                  <a:ext uri="{FF2B5EF4-FFF2-40B4-BE49-F238E27FC236}">
                    <a16:creationId xmlns:a16="http://schemas.microsoft.com/office/drawing/2014/main" id="{97DE1F5D-395C-EB42-9F2D-A130F7C47A9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06" name="Grafik 805">
                <a:extLst>
                  <a:ext uri="{FF2B5EF4-FFF2-40B4-BE49-F238E27FC236}">
                    <a16:creationId xmlns:a16="http://schemas.microsoft.com/office/drawing/2014/main" id="{4E229214-21C9-0E45-B184-522C9492EE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07" name="Gruppieren 806">
            <a:extLst>
              <a:ext uri="{FF2B5EF4-FFF2-40B4-BE49-F238E27FC236}">
                <a16:creationId xmlns:a16="http://schemas.microsoft.com/office/drawing/2014/main" id="{0E79369B-4433-A946-AD89-3878D346FDA1}"/>
              </a:ext>
            </a:extLst>
          </p:cNvPr>
          <p:cNvGrpSpPr/>
          <p:nvPr/>
        </p:nvGrpSpPr>
        <p:grpSpPr>
          <a:xfrm rot="11700000">
            <a:off x="9773563" y="1580100"/>
            <a:ext cx="298252" cy="268891"/>
            <a:chOff x="5198120" y="739600"/>
            <a:chExt cx="398371" cy="359909"/>
          </a:xfrm>
        </p:grpSpPr>
        <p:pic>
          <p:nvPicPr>
            <p:cNvPr id="808" name="Grafik 807">
              <a:extLst>
                <a:ext uri="{FF2B5EF4-FFF2-40B4-BE49-F238E27FC236}">
                  <a16:creationId xmlns:a16="http://schemas.microsoft.com/office/drawing/2014/main" id="{B9678F9B-6260-C24F-A9A0-C163FD2A09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09" name="Gruppieren 808">
              <a:extLst>
                <a:ext uri="{FF2B5EF4-FFF2-40B4-BE49-F238E27FC236}">
                  <a16:creationId xmlns:a16="http://schemas.microsoft.com/office/drawing/2014/main" id="{326136A1-3C53-6A47-B742-8CFDAB044315}"/>
                </a:ext>
              </a:extLst>
            </p:cNvPr>
            <p:cNvGrpSpPr/>
            <p:nvPr/>
          </p:nvGrpSpPr>
          <p:grpSpPr>
            <a:xfrm>
              <a:off x="5406148" y="739600"/>
              <a:ext cx="190343" cy="359909"/>
              <a:chOff x="5406108" y="1129551"/>
              <a:chExt cx="190343" cy="359909"/>
            </a:xfrm>
          </p:grpSpPr>
          <p:sp>
            <p:nvSpPr>
              <p:cNvPr id="810" name="Rechteck 809">
                <a:extLst>
                  <a:ext uri="{FF2B5EF4-FFF2-40B4-BE49-F238E27FC236}">
                    <a16:creationId xmlns:a16="http://schemas.microsoft.com/office/drawing/2014/main" id="{05E3E679-407C-2445-8A08-AB504DF8D2C4}"/>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1" name="Grafik 810">
                <a:extLst>
                  <a:ext uri="{FF2B5EF4-FFF2-40B4-BE49-F238E27FC236}">
                    <a16:creationId xmlns:a16="http://schemas.microsoft.com/office/drawing/2014/main" id="{424A67EE-25A3-0741-B250-41D3862D0A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12" name="Gruppieren 811">
            <a:extLst>
              <a:ext uri="{FF2B5EF4-FFF2-40B4-BE49-F238E27FC236}">
                <a16:creationId xmlns:a16="http://schemas.microsoft.com/office/drawing/2014/main" id="{D61971FE-7A3A-864C-BEF8-21E9163986E0}"/>
              </a:ext>
            </a:extLst>
          </p:cNvPr>
          <p:cNvGrpSpPr/>
          <p:nvPr/>
        </p:nvGrpSpPr>
        <p:grpSpPr>
          <a:xfrm rot="20700000">
            <a:off x="8431764" y="2340884"/>
            <a:ext cx="298252" cy="268891"/>
            <a:chOff x="5198120" y="739600"/>
            <a:chExt cx="398371" cy="359909"/>
          </a:xfrm>
        </p:grpSpPr>
        <p:pic>
          <p:nvPicPr>
            <p:cNvPr id="813" name="Grafik 812">
              <a:extLst>
                <a:ext uri="{FF2B5EF4-FFF2-40B4-BE49-F238E27FC236}">
                  <a16:creationId xmlns:a16="http://schemas.microsoft.com/office/drawing/2014/main" id="{A1D3B1B9-FE20-704D-BA54-2AAA2C12D9E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14" name="Gruppieren 813">
              <a:extLst>
                <a:ext uri="{FF2B5EF4-FFF2-40B4-BE49-F238E27FC236}">
                  <a16:creationId xmlns:a16="http://schemas.microsoft.com/office/drawing/2014/main" id="{A700228F-3119-114A-8985-5A3DAF94F473}"/>
                </a:ext>
              </a:extLst>
            </p:cNvPr>
            <p:cNvGrpSpPr/>
            <p:nvPr/>
          </p:nvGrpSpPr>
          <p:grpSpPr>
            <a:xfrm>
              <a:off x="5406148" y="739600"/>
              <a:ext cx="190343" cy="359909"/>
              <a:chOff x="5406108" y="1129551"/>
              <a:chExt cx="190343" cy="359909"/>
            </a:xfrm>
          </p:grpSpPr>
          <p:sp>
            <p:nvSpPr>
              <p:cNvPr id="815" name="Rechteck 814">
                <a:extLst>
                  <a:ext uri="{FF2B5EF4-FFF2-40B4-BE49-F238E27FC236}">
                    <a16:creationId xmlns:a16="http://schemas.microsoft.com/office/drawing/2014/main" id="{98DA9F6F-6840-A743-A6F5-C1381B002986}"/>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16" name="Grafik 815">
                <a:extLst>
                  <a:ext uri="{FF2B5EF4-FFF2-40B4-BE49-F238E27FC236}">
                    <a16:creationId xmlns:a16="http://schemas.microsoft.com/office/drawing/2014/main" id="{DFC5D367-114C-6643-A911-244CE450BD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17" name="Gruppieren 816">
            <a:extLst>
              <a:ext uri="{FF2B5EF4-FFF2-40B4-BE49-F238E27FC236}">
                <a16:creationId xmlns:a16="http://schemas.microsoft.com/office/drawing/2014/main" id="{3F6D8E84-47E1-B24C-AADD-D203B706CF10}"/>
              </a:ext>
            </a:extLst>
          </p:cNvPr>
          <p:cNvGrpSpPr/>
          <p:nvPr/>
        </p:nvGrpSpPr>
        <p:grpSpPr>
          <a:xfrm rot="9900000">
            <a:off x="8742713" y="2320282"/>
            <a:ext cx="298252" cy="268891"/>
            <a:chOff x="5198120" y="739600"/>
            <a:chExt cx="398371" cy="359909"/>
          </a:xfrm>
        </p:grpSpPr>
        <p:pic>
          <p:nvPicPr>
            <p:cNvPr id="818" name="Grafik 817">
              <a:extLst>
                <a:ext uri="{FF2B5EF4-FFF2-40B4-BE49-F238E27FC236}">
                  <a16:creationId xmlns:a16="http://schemas.microsoft.com/office/drawing/2014/main" id="{C2446369-623B-6843-8A13-379CE449B8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19" name="Gruppieren 818">
              <a:extLst>
                <a:ext uri="{FF2B5EF4-FFF2-40B4-BE49-F238E27FC236}">
                  <a16:creationId xmlns:a16="http://schemas.microsoft.com/office/drawing/2014/main" id="{33ACC86F-20FE-5745-A3DE-0E2A859746BF}"/>
                </a:ext>
              </a:extLst>
            </p:cNvPr>
            <p:cNvGrpSpPr/>
            <p:nvPr/>
          </p:nvGrpSpPr>
          <p:grpSpPr>
            <a:xfrm>
              <a:off x="5406148" y="739600"/>
              <a:ext cx="190343" cy="359909"/>
              <a:chOff x="5406108" y="1129551"/>
              <a:chExt cx="190343" cy="359909"/>
            </a:xfrm>
          </p:grpSpPr>
          <p:sp>
            <p:nvSpPr>
              <p:cNvPr id="820" name="Rechteck 819">
                <a:extLst>
                  <a:ext uri="{FF2B5EF4-FFF2-40B4-BE49-F238E27FC236}">
                    <a16:creationId xmlns:a16="http://schemas.microsoft.com/office/drawing/2014/main" id="{4D9354E0-9E7B-2A4A-AB85-9B81439398F1}"/>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21" name="Grafik 820">
                <a:extLst>
                  <a:ext uri="{FF2B5EF4-FFF2-40B4-BE49-F238E27FC236}">
                    <a16:creationId xmlns:a16="http://schemas.microsoft.com/office/drawing/2014/main" id="{FB934555-B8C1-B747-8A92-4CDF407084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22" name="Gruppieren 821">
            <a:extLst>
              <a:ext uri="{FF2B5EF4-FFF2-40B4-BE49-F238E27FC236}">
                <a16:creationId xmlns:a16="http://schemas.microsoft.com/office/drawing/2014/main" id="{957CF8E1-354C-9D4C-AC8B-B77FD41CF0CE}"/>
              </a:ext>
            </a:extLst>
          </p:cNvPr>
          <p:cNvGrpSpPr/>
          <p:nvPr/>
        </p:nvGrpSpPr>
        <p:grpSpPr>
          <a:xfrm rot="20700000">
            <a:off x="9148199" y="2235453"/>
            <a:ext cx="298252" cy="268891"/>
            <a:chOff x="5198120" y="739600"/>
            <a:chExt cx="398371" cy="359909"/>
          </a:xfrm>
        </p:grpSpPr>
        <p:pic>
          <p:nvPicPr>
            <p:cNvPr id="823" name="Grafik 822">
              <a:extLst>
                <a:ext uri="{FF2B5EF4-FFF2-40B4-BE49-F238E27FC236}">
                  <a16:creationId xmlns:a16="http://schemas.microsoft.com/office/drawing/2014/main" id="{1E2245E5-AAFE-F949-BF97-46A580328A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24" name="Gruppieren 823">
              <a:extLst>
                <a:ext uri="{FF2B5EF4-FFF2-40B4-BE49-F238E27FC236}">
                  <a16:creationId xmlns:a16="http://schemas.microsoft.com/office/drawing/2014/main" id="{90BE9D73-C301-DE4C-B2C2-7E5A42C9583D}"/>
                </a:ext>
              </a:extLst>
            </p:cNvPr>
            <p:cNvGrpSpPr/>
            <p:nvPr/>
          </p:nvGrpSpPr>
          <p:grpSpPr>
            <a:xfrm>
              <a:off x="5406148" y="739600"/>
              <a:ext cx="190343" cy="359909"/>
              <a:chOff x="5406108" y="1129551"/>
              <a:chExt cx="190343" cy="359909"/>
            </a:xfrm>
          </p:grpSpPr>
          <p:sp>
            <p:nvSpPr>
              <p:cNvPr id="825" name="Rechteck 824">
                <a:extLst>
                  <a:ext uri="{FF2B5EF4-FFF2-40B4-BE49-F238E27FC236}">
                    <a16:creationId xmlns:a16="http://schemas.microsoft.com/office/drawing/2014/main" id="{C2E3BC95-A6CB-0A46-98F1-AB366F8FEBC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26" name="Grafik 825">
                <a:extLst>
                  <a:ext uri="{FF2B5EF4-FFF2-40B4-BE49-F238E27FC236}">
                    <a16:creationId xmlns:a16="http://schemas.microsoft.com/office/drawing/2014/main" id="{B7C688C6-BADE-6341-826A-84BA31401D6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27" name="Gruppieren 826">
            <a:extLst>
              <a:ext uri="{FF2B5EF4-FFF2-40B4-BE49-F238E27FC236}">
                <a16:creationId xmlns:a16="http://schemas.microsoft.com/office/drawing/2014/main" id="{31A82D1C-0B0A-0C40-956E-D9D6F09D88D7}"/>
              </a:ext>
            </a:extLst>
          </p:cNvPr>
          <p:cNvGrpSpPr/>
          <p:nvPr/>
        </p:nvGrpSpPr>
        <p:grpSpPr>
          <a:xfrm rot="9900000">
            <a:off x="9459148" y="2214851"/>
            <a:ext cx="298252" cy="268891"/>
            <a:chOff x="5198120" y="739600"/>
            <a:chExt cx="398371" cy="359909"/>
          </a:xfrm>
        </p:grpSpPr>
        <p:pic>
          <p:nvPicPr>
            <p:cNvPr id="828" name="Grafik 827">
              <a:extLst>
                <a:ext uri="{FF2B5EF4-FFF2-40B4-BE49-F238E27FC236}">
                  <a16:creationId xmlns:a16="http://schemas.microsoft.com/office/drawing/2014/main" id="{E0265D11-D9FA-4C45-855B-7B3C690B7C1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29" name="Gruppieren 828">
              <a:extLst>
                <a:ext uri="{FF2B5EF4-FFF2-40B4-BE49-F238E27FC236}">
                  <a16:creationId xmlns:a16="http://schemas.microsoft.com/office/drawing/2014/main" id="{34BB7550-9C42-8840-94F6-1C2E8A478062}"/>
                </a:ext>
              </a:extLst>
            </p:cNvPr>
            <p:cNvGrpSpPr/>
            <p:nvPr/>
          </p:nvGrpSpPr>
          <p:grpSpPr>
            <a:xfrm>
              <a:off x="5406148" y="739600"/>
              <a:ext cx="190343" cy="359909"/>
              <a:chOff x="5406108" y="1129551"/>
              <a:chExt cx="190343" cy="359909"/>
            </a:xfrm>
          </p:grpSpPr>
          <p:sp>
            <p:nvSpPr>
              <p:cNvPr id="830" name="Rechteck 829">
                <a:extLst>
                  <a:ext uri="{FF2B5EF4-FFF2-40B4-BE49-F238E27FC236}">
                    <a16:creationId xmlns:a16="http://schemas.microsoft.com/office/drawing/2014/main" id="{B0FB046A-DC29-8942-93FC-A9B27BC304CC}"/>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31" name="Grafik 830">
                <a:extLst>
                  <a:ext uri="{FF2B5EF4-FFF2-40B4-BE49-F238E27FC236}">
                    <a16:creationId xmlns:a16="http://schemas.microsoft.com/office/drawing/2014/main" id="{8076622C-75A1-7741-9DAB-D87C5E8B41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32" name="Gruppieren 831">
            <a:extLst>
              <a:ext uri="{FF2B5EF4-FFF2-40B4-BE49-F238E27FC236}">
                <a16:creationId xmlns:a16="http://schemas.microsoft.com/office/drawing/2014/main" id="{1C7D1433-84A7-8641-9ED6-62A06AC81E0B}"/>
              </a:ext>
            </a:extLst>
          </p:cNvPr>
          <p:cNvGrpSpPr/>
          <p:nvPr/>
        </p:nvGrpSpPr>
        <p:grpSpPr>
          <a:xfrm>
            <a:off x="9351102" y="2468156"/>
            <a:ext cx="166291" cy="158400"/>
            <a:chOff x="2994338" y="2746927"/>
            <a:chExt cx="222113" cy="212017"/>
          </a:xfrm>
        </p:grpSpPr>
        <p:sp>
          <p:nvSpPr>
            <p:cNvPr id="833" name="Oval 832">
              <a:extLst>
                <a:ext uri="{FF2B5EF4-FFF2-40B4-BE49-F238E27FC236}">
                  <a16:creationId xmlns:a16="http://schemas.microsoft.com/office/drawing/2014/main" id="{D3B85002-BCF0-0346-9892-A7A9864914B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34" name="Grafik 833">
              <a:extLst>
                <a:ext uri="{FF2B5EF4-FFF2-40B4-BE49-F238E27FC236}">
                  <a16:creationId xmlns:a16="http://schemas.microsoft.com/office/drawing/2014/main" id="{B25B715E-EF11-6A46-A462-5034A7ED96A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35" name="Gruppieren 834">
            <a:extLst>
              <a:ext uri="{FF2B5EF4-FFF2-40B4-BE49-F238E27FC236}">
                <a16:creationId xmlns:a16="http://schemas.microsoft.com/office/drawing/2014/main" id="{5AF1C753-EF1E-0145-B633-15FA84EF5F8B}"/>
              </a:ext>
            </a:extLst>
          </p:cNvPr>
          <p:cNvGrpSpPr/>
          <p:nvPr/>
        </p:nvGrpSpPr>
        <p:grpSpPr>
          <a:xfrm>
            <a:off x="10195643" y="2140188"/>
            <a:ext cx="85305" cy="81256"/>
            <a:chOff x="2994338" y="2746927"/>
            <a:chExt cx="222113" cy="212017"/>
          </a:xfrm>
        </p:grpSpPr>
        <p:sp>
          <p:nvSpPr>
            <p:cNvPr id="836" name="Oval 835">
              <a:extLst>
                <a:ext uri="{FF2B5EF4-FFF2-40B4-BE49-F238E27FC236}">
                  <a16:creationId xmlns:a16="http://schemas.microsoft.com/office/drawing/2014/main" id="{160A881C-DE0A-704E-B2C9-A89036DEA6E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37" name="Grafik 836">
              <a:extLst>
                <a:ext uri="{FF2B5EF4-FFF2-40B4-BE49-F238E27FC236}">
                  <a16:creationId xmlns:a16="http://schemas.microsoft.com/office/drawing/2014/main" id="{F431C6DB-2312-5E44-853B-9C8363D9FB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838" name="Rechteck 837">
            <a:extLst>
              <a:ext uri="{FF2B5EF4-FFF2-40B4-BE49-F238E27FC236}">
                <a16:creationId xmlns:a16="http://schemas.microsoft.com/office/drawing/2014/main" id="{08587AFB-605B-D746-BEB2-DFF657F3BEBC}"/>
              </a:ext>
            </a:extLst>
          </p:cNvPr>
          <p:cNvSpPr/>
          <p:nvPr/>
        </p:nvSpPr>
        <p:spPr>
          <a:xfrm>
            <a:off x="10315440" y="1571679"/>
            <a:ext cx="1280732" cy="905960"/>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839" name="Gruppieren 838">
            <a:extLst>
              <a:ext uri="{FF2B5EF4-FFF2-40B4-BE49-F238E27FC236}">
                <a16:creationId xmlns:a16="http://schemas.microsoft.com/office/drawing/2014/main" id="{DD644DC7-F359-7E49-BD17-EFBD448D8083}"/>
              </a:ext>
            </a:extLst>
          </p:cNvPr>
          <p:cNvGrpSpPr/>
          <p:nvPr/>
        </p:nvGrpSpPr>
        <p:grpSpPr>
          <a:xfrm>
            <a:off x="10331838" y="1522678"/>
            <a:ext cx="298252" cy="268891"/>
            <a:chOff x="5198120" y="739600"/>
            <a:chExt cx="398371" cy="359909"/>
          </a:xfrm>
        </p:grpSpPr>
        <p:pic>
          <p:nvPicPr>
            <p:cNvPr id="840" name="Grafik 839">
              <a:extLst>
                <a:ext uri="{FF2B5EF4-FFF2-40B4-BE49-F238E27FC236}">
                  <a16:creationId xmlns:a16="http://schemas.microsoft.com/office/drawing/2014/main" id="{32C0216F-71A9-6848-AB14-ACA9010D36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41" name="Gruppieren 840">
              <a:extLst>
                <a:ext uri="{FF2B5EF4-FFF2-40B4-BE49-F238E27FC236}">
                  <a16:creationId xmlns:a16="http://schemas.microsoft.com/office/drawing/2014/main" id="{B64E8338-AA47-994D-8DC3-E4053C5A7E1B}"/>
                </a:ext>
              </a:extLst>
            </p:cNvPr>
            <p:cNvGrpSpPr/>
            <p:nvPr/>
          </p:nvGrpSpPr>
          <p:grpSpPr>
            <a:xfrm>
              <a:off x="5406148" y="739600"/>
              <a:ext cx="190343" cy="359909"/>
              <a:chOff x="5406108" y="1129551"/>
              <a:chExt cx="190343" cy="359909"/>
            </a:xfrm>
          </p:grpSpPr>
          <p:sp>
            <p:nvSpPr>
              <p:cNvPr id="842" name="Rechteck 841">
                <a:extLst>
                  <a:ext uri="{FF2B5EF4-FFF2-40B4-BE49-F238E27FC236}">
                    <a16:creationId xmlns:a16="http://schemas.microsoft.com/office/drawing/2014/main" id="{4C864307-1179-E446-9D22-24D1E8A0CF0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43" name="Grafik 842">
                <a:extLst>
                  <a:ext uri="{FF2B5EF4-FFF2-40B4-BE49-F238E27FC236}">
                    <a16:creationId xmlns:a16="http://schemas.microsoft.com/office/drawing/2014/main" id="{00220FFD-C939-9548-BB76-4ED178B7D2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4" name="Gruppieren 843">
            <a:extLst>
              <a:ext uri="{FF2B5EF4-FFF2-40B4-BE49-F238E27FC236}">
                <a16:creationId xmlns:a16="http://schemas.microsoft.com/office/drawing/2014/main" id="{92BBCE31-D677-6F44-8258-31838D41B5DC}"/>
              </a:ext>
            </a:extLst>
          </p:cNvPr>
          <p:cNvGrpSpPr/>
          <p:nvPr/>
        </p:nvGrpSpPr>
        <p:grpSpPr>
          <a:xfrm rot="10800000">
            <a:off x="10638755" y="1574619"/>
            <a:ext cx="298252" cy="268891"/>
            <a:chOff x="5198120" y="739600"/>
            <a:chExt cx="398371" cy="359909"/>
          </a:xfrm>
        </p:grpSpPr>
        <p:pic>
          <p:nvPicPr>
            <p:cNvPr id="845" name="Grafik 844">
              <a:extLst>
                <a:ext uri="{FF2B5EF4-FFF2-40B4-BE49-F238E27FC236}">
                  <a16:creationId xmlns:a16="http://schemas.microsoft.com/office/drawing/2014/main" id="{0DE314A5-2872-E049-A8A5-BDBCEBB2716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46" name="Gruppieren 845">
              <a:extLst>
                <a:ext uri="{FF2B5EF4-FFF2-40B4-BE49-F238E27FC236}">
                  <a16:creationId xmlns:a16="http://schemas.microsoft.com/office/drawing/2014/main" id="{AC4EDCD6-A4F6-5549-969D-46B777174B89}"/>
                </a:ext>
              </a:extLst>
            </p:cNvPr>
            <p:cNvGrpSpPr/>
            <p:nvPr/>
          </p:nvGrpSpPr>
          <p:grpSpPr>
            <a:xfrm>
              <a:off x="5406148" y="739600"/>
              <a:ext cx="190343" cy="359909"/>
              <a:chOff x="5406108" y="1129551"/>
              <a:chExt cx="190343" cy="359909"/>
            </a:xfrm>
          </p:grpSpPr>
          <p:sp>
            <p:nvSpPr>
              <p:cNvPr id="847" name="Rechteck 846">
                <a:extLst>
                  <a:ext uri="{FF2B5EF4-FFF2-40B4-BE49-F238E27FC236}">
                    <a16:creationId xmlns:a16="http://schemas.microsoft.com/office/drawing/2014/main" id="{96AE2CB9-E2DC-594D-820F-3B246CDEE92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48" name="Grafik 847">
                <a:extLst>
                  <a:ext uri="{FF2B5EF4-FFF2-40B4-BE49-F238E27FC236}">
                    <a16:creationId xmlns:a16="http://schemas.microsoft.com/office/drawing/2014/main" id="{85F9BCFE-B80B-E441-B408-57920480503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49" name="Gruppieren 848">
            <a:extLst>
              <a:ext uri="{FF2B5EF4-FFF2-40B4-BE49-F238E27FC236}">
                <a16:creationId xmlns:a16="http://schemas.microsoft.com/office/drawing/2014/main" id="{26CFBAF0-20C8-2E47-9A93-9CA6960B8D8A}"/>
              </a:ext>
            </a:extLst>
          </p:cNvPr>
          <p:cNvGrpSpPr/>
          <p:nvPr/>
        </p:nvGrpSpPr>
        <p:grpSpPr>
          <a:xfrm>
            <a:off x="10331838" y="1801663"/>
            <a:ext cx="298252" cy="268891"/>
            <a:chOff x="5198120" y="739600"/>
            <a:chExt cx="398371" cy="359909"/>
          </a:xfrm>
        </p:grpSpPr>
        <p:pic>
          <p:nvPicPr>
            <p:cNvPr id="850" name="Grafik 849">
              <a:extLst>
                <a:ext uri="{FF2B5EF4-FFF2-40B4-BE49-F238E27FC236}">
                  <a16:creationId xmlns:a16="http://schemas.microsoft.com/office/drawing/2014/main" id="{E5B5C61C-9A65-2C46-AF4B-C98CB910B2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51" name="Gruppieren 850">
              <a:extLst>
                <a:ext uri="{FF2B5EF4-FFF2-40B4-BE49-F238E27FC236}">
                  <a16:creationId xmlns:a16="http://schemas.microsoft.com/office/drawing/2014/main" id="{C1B8C7D8-A236-BA4E-B67E-839B00298D4C}"/>
                </a:ext>
              </a:extLst>
            </p:cNvPr>
            <p:cNvGrpSpPr/>
            <p:nvPr/>
          </p:nvGrpSpPr>
          <p:grpSpPr>
            <a:xfrm>
              <a:off x="5406148" y="739600"/>
              <a:ext cx="190343" cy="359909"/>
              <a:chOff x="5406108" y="1129551"/>
              <a:chExt cx="190343" cy="359909"/>
            </a:xfrm>
          </p:grpSpPr>
          <p:sp>
            <p:nvSpPr>
              <p:cNvPr id="852" name="Rechteck 851">
                <a:extLst>
                  <a:ext uri="{FF2B5EF4-FFF2-40B4-BE49-F238E27FC236}">
                    <a16:creationId xmlns:a16="http://schemas.microsoft.com/office/drawing/2014/main" id="{46BD9135-68C2-764B-A05B-B4CF7EE4C45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53" name="Grafik 852">
                <a:extLst>
                  <a:ext uri="{FF2B5EF4-FFF2-40B4-BE49-F238E27FC236}">
                    <a16:creationId xmlns:a16="http://schemas.microsoft.com/office/drawing/2014/main" id="{BB1C811F-F575-1D42-8157-9048C757012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54" name="Gruppieren 853">
            <a:extLst>
              <a:ext uri="{FF2B5EF4-FFF2-40B4-BE49-F238E27FC236}">
                <a16:creationId xmlns:a16="http://schemas.microsoft.com/office/drawing/2014/main" id="{AC9F4169-A8B3-6644-8667-318D100AF468}"/>
              </a:ext>
            </a:extLst>
          </p:cNvPr>
          <p:cNvGrpSpPr/>
          <p:nvPr/>
        </p:nvGrpSpPr>
        <p:grpSpPr>
          <a:xfrm rot="10800000">
            <a:off x="10638755" y="1853604"/>
            <a:ext cx="298252" cy="268891"/>
            <a:chOff x="5198120" y="739600"/>
            <a:chExt cx="398371" cy="359909"/>
          </a:xfrm>
        </p:grpSpPr>
        <p:pic>
          <p:nvPicPr>
            <p:cNvPr id="855" name="Grafik 854">
              <a:extLst>
                <a:ext uri="{FF2B5EF4-FFF2-40B4-BE49-F238E27FC236}">
                  <a16:creationId xmlns:a16="http://schemas.microsoft.com/office/drawing/2014/main" id="{B970F5B4-EEC9-044C-B8C7-14ACE2B215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56" name="Gruppieren 855">
              <a:extLst>
                <a:ext uri="{FF2B5EF4-FFF2-40B4-BE49-F238E27FC236}">
                  <a16:creationId xmlns:a16="http://schemas.microsoft.com/office/drawing/2014/main" id="{D2369D62-A886-0048-9849-669F00DF7C2E}"/>
                </a:ext>
              </a:extLst>
            </p:cNvPr>
            <p:cNvGrpSpPr/>
            <p:nvPr/>
          </p:nvGrpSpPr>
          <p:grpSpPr>
            <a:xfrm>
              <a:off x="5406148" y="739600"/>
              <a:ext cx="190343" cy="359909"/>
              <a:chOff x="5406108" y="1129551"/>
              <a:chExt cx="190343" cy="359909"/>
            </a:xfrm>
          </p:grpSpPr>
          <p:sp>
            <p:nvSpPr>
              <p:cNvPr id="857" name="Rechteck 856">
                <a:extLst>
                  <a:ext uri="{FF2B5EF4-FFF2-40B4-BE49-F238E27FC236}">
                    <a16:creationId xmlns:a16="http://schemas.microsoft.com/office/drawing/2014/main" id="{CBFDE9C1-0D8D-8B47-AC08-07DCECFF8502}"/>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58" name="Grafik 857">
                <a:extLst>
                  <a:ext uri="{FF2B5EF4-FFF2-40B4-BE49-F238E27FC236}">
                    <a16:creationId xmlns:a16="http://schemas.microsoft.com/office/drawing/2014/main" id="{F640CACA-A128-B343-ADE3-46A891DD7D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59" name="Gruppieren 858">
            <a:extLst>
              <a:ext uri="{FF2B5EF4-FFF2-40B4-BE49-F238E27FC236}">
                <a16:creationId xmlns:a16="http://schemas.microsoft.com/office/drawing/2014/main" id="{B9BF0C89-6370-4540-8E42-BC4451E84C9C}"/>
              </a:ext>
            </a:extLst>
          </p:cNvPr>
          <p:cNvGrpSpPr/>
          <p:nvPr/>
        </p:nvGrpSpPr>
        <p:grpSpPr>
          <a:xfrm rot="10800000">
            <a:off x="11057034" y="2230869"/>
            <a:ext cx="298252" cy="268891"/>
            <a:chOff x="5198120" y="739600"/>
            <a:chExt cx="398371" cy="359909"/>
          </a:xfrm>
        </p:grpSpPr>
        <p:pic>
          <p:nvPicPr>
            <p:cNvPr id="860" name="Grafik 859">
              <a:extLst>
                <a:ext uri="{FF2B5EF4-FFF2-40B4-BE49-F238E27FC236}">
                  <a16:creationId xmlns:a16="http://schemas.microsoft.com/office/drawing/2014/main" id="{2D76C108-22AF-F04B-8DB7-C4F410D6C2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61" name="Gruppieren 860">
              <a:extLst>
                <a:ext uri="{FF2B5EF4-FFF2-40B4-BE49-F238E27FC236}">
                  <a16:creationId xmlns:a16="http://schemas.microsoft.com/office/drawing/2014/main" id="{A168FAEE-CD0B-4B44-A794-35B531612119}"/>
                </a:ext>
              </a:extLst>
            </p:cNvPr>
            <p:cNvGrpSpPr/>
            <p:nvPr/>
          </p:nvGrpSpPr>
          <p:grpSpPr>
            <a:xfrm>
              <a:off x="5406148" y="739600"/>
              <a:ext cx="190343" cy="359909"/>
              <a:chOff x="5406108" y="1129551"/>
              <a:chExt cx="190343" cy="359909"/>
            </a:xfrm>
          </p:grpSpPr>
          <p:sp>
            <p:nvSpPr>
              <p:cNvPr id="862" name="Rechteck 861">
                <a:extLst>
                  <a:ext uri="{FF2B5EF4-FFF2-40B4-BE49-F238E27FC236}">
                    <a16:creationId xmlns:a16="http://schemas.microsoft.com/office/drawing/2014/main" id="{9F600B52-CFD5-3F4A-B0FA-14478DD8502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3" name="Grafik 862">
                <a:extLst>
                  <a:ext uri="{FF2B5EF4-FFF2-40B4-BE49-F238E27FC236}">
                    <a16:creationId xmlns:a16="http://schemas.microsoft.com/office/drawing/2014/main" id="{30351C81-A077-A84E-A1D9-3AD23C22A70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64" name="Gruppieren 863">
            <a:extLst>
              <a:ext uri="{FF2B5EF4-FFF2-40B4-BE49-F238E27FC236}">
                <a16:creationId xmlns:a16="http://schemas.microsoft.com/office/drawing/2014/main" id="{3C1B41B9-C07E-3A48-8134-FAB1233C05BA}"/>
              </a:ext>
            </a:extLst>
          </p:cNvPr>
          <p:cNvGrpSpPr/>
          <p:nvPr/>
        </p:nvGrpSpPr>
        <p:grpSpPr>
          <a:xfrm>
            <a:off x="10989473" y="1522678"/>
            <a:ext cx="298252" cy="268891"/>
            <a:chOff x="5198120" y="739600"/>
            <a:chExt cx="398371" cy="359909"/>
          </a:xfrm>
        </p:grpSpPr>
        <p:pic>
          <p:nvPicPr>
            <p:cNvPr id="865" name="Grafik 864">
              <a:extLst>
                <a:ext uri="{FF2B5EF4-FFF2-40B4-BE49-F238E27FC236}">
                  <a16:creationId xmlns:a16="http://schemas.microsoft.com/office/drawing/2014/main" id="{91BE3C98-AF74-C74E-8F0C-34521F16A46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66" name="Gruppieren 865">
              <a:extLst>
                <a:ext uri="{FF2B5EF4-FFF2-40B4-BE49-F238E27FC236}">
                  <a16:creationId xmlns:a16="http://schemas.microsoft.com/office/drawing/2014/main" id="{D9DF1EF6-404D-DC4B-B5C8-54B05CD09C2D}"/>
                </a:ext>
              </a:extLst>
            </p:cNvPr>
            <p:cNvGrpSpPr/>
            <p:nvPr/>
          </p:nvGrpSpPr>
          <p:grpSpPr>
            <a:xfrm>
              <a:off x="5406148" y="739600"/>
              <a:ext cx="190343" cy="359909"/>
              <a:chOff x="5406108" y="1129551"/>
              <a:chExt cx="190343" cy="359909"/>
            </a:xfrm>
          </p:grpSpPr>
          <p:sp>
            <p:nvSpPr>
              <p:cNvPr id="867" name="Rechteck 866">
                <a:extLst>
                  <a:ext uri="{FF2B5EF4-FFF2-40B4-BE49-F238E27FC236}">
                    <a16:creationId xmlns:a16="http://schemas.microsoft.com/office/drawing/2014/main" id="{BBAEF38D-1382-1646-9BB2-35A7D943CA6F}"/>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68" name="Grafik 867">
                <a:extLst>
                  <a:ext uri="{FF2B5EF4-FFF2-40B4-BE49-F238E27FC236}">
                    <a16:creationId xmlns:a16="http://schemas.microsoft.com/office/drawing/2014/main" id="{48AC0F91-50A6-6C4F-962D-8A58AED856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69" name="Gruppieren 868">
            <a:extLst>
              <a:ext uri="{FF2B5EF4-FFF2-40B4-BE49-F238E27FC236}">
                <a16:creationId xmlns:a16="http://schemas.microsoft.com/office/drawing/2014/main" id="{FB4B19FA-8190-034F-B925-1CD18A8BB506}"/>
              </a:ext>
            </a:extLst>
          </p:cNvPr>
          <p:cNvGrpSpPr/>
          <p:nvPr/>
        </p:nvGrpSpPr>
        <p:grpSpPr>
          <a:xfrm rot="10800000">
            <a:off x="11296391" y="1574619"/>
            <a:ext cx="298252" cy="268891"/>
            <a:chOff x="5198120" y="739600"/>
            <a:chExt cx="398371" cy="359909"/>
          </a:xfrm>
        </p:grpSpPr>
        <p:pic>
          <p:nvPicPr>
            <p:cNvPr id="870" name="Grafik 869">
              <a:extLst>
                <a:ext uri="{FF2B5EF4-FFF2-40B4-BE49-F238E27FC236}">
                  <a16:creationId xmlns:a16="http://schemas.microsoft.com/office/drawing/2014/main" id="{6EBB7A1D-A38E-A442-A240-4EDD5BD6F1F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71" name="Gruppieren 870">
              <a:extLst>
                <a:ext uri="{FF2B5EF4-FFF2-40B4-BE49-F238E27FC236}">
                  <a16:creationId xmlns:a16="http://schemas.microsoft.com/office/drawing/2014/main" id="{F64902A2-A6C5-F543-AA7D-A5DA39F18F46}"/>
                </a:ext>
              </a:extLst>
            </p:cNvPr>
            <p:cNvGrpSpPr/>
            <p:nvPr/>
          </p:nvGrpSpPr>
          <p:grpSpPr>
            <a:xfrm>
              <a:off x="5406148" y="739600"/>
              <a:ext cx="190343" cy="359909"/>
              <a:chOff x="5406108" y="1129551"/>
              <a:chExt cx="190343" cy="359909"/>
            </a:xfrm>
          </p:grpSpPr>
          <p:sp>
            <p:nvSpPr>
              <p:cNvPr id="872" name="Rechteck 871">
                <a:extLst>
                  <a:ext uri="{FF2B5EF4-FFF2-40B4-BE49-F238E27FC236}">
                    <a16:creationId xmlns:a16="http://schemas.microsoft.com/office/drawing/2014/main" id="{37546ED8-2F82-EA41-9B22-48662BD55E2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73" name="Grafik 872">
                <a:extLst>
                  <a:ext uri="{FF2B5EF4-FFF2-40B4-BE49-F238E27FC236}">
                    <a16:creationId xmlns:a16="http://schemas.microsoft.com/office/drawing/2014/main" id="{C8F02104-9004-9A46-BE28-AE797F31E5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74" name="Gruppieren 873">
            <a:extLst>
              <a:ext uri="{FF2B5EF4-FFF2-40B4-BE49-F238E27FC236}">
                <a16:creationId xmlns:a16="http://schemas.microsoft.com/office/drawing/2014/main" id="{023512FD-B20F-EF43-B2C8-08DD1D41540F}"/>
              </a:ext>
            </a:extLst>
          </p:cNvPr>
          <p:cNvGrpSpPr/>
          <p:nvPr/>
        </p:nvGrpSpPr>
        <p:grpSpPr>
          <a:xfrm>
            <a:off x="10989473" y="1801663"/>
            <a:ext cx="298252" cy="268891"/>
            <a:chOff x="5198120" y="739600"/>
            <a:chExt cx="398371" cy="359909"/>
          </a:xfrm>
        </p:grpSpPr>
        <p:pic>
          <p:nvPicPr>
            <p:cNvPr id="875" name="Grafik 874">
              <a:extLst>
                <a:ext uri="{FF2B5EF4-FFF2-40B4-BE49-F238E27FC236}">
                  <a16:creationId xmlns:a16="http://schemas.microsoft.com/office/drawing/2014/main" id="{886B41C3-C33B-9449-83E3-0E6646F28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76" name="Gruppieren 875">
              <a:extLst>
                <a:ext uri="{FF2B5EF4-FFF2-40B4-BE49-F238E27FC236}">
                  <a16:creationId xmlns:a16="http://schemas.microsoft.com/office/drawing/2014/main" id="{06E660A1-527B-ED4D-9374-E2922484B62F}"/>
                </a:ext>
              </a:extLst>
            </p:cNvPr>
            <p:cNvGrpSpPr/>
            <p:nvPr/>
          </p:nvGrpSpPr>
          <p:grpSpPr>
            <a:xfrm>
              <a:off x="5406148" y="739600"/>
              <a:ext cx="190343" cy="359909"/>
              <a:chOff x="5406108" y="1129551"/>
              <a:chExt cx="190343" cy="359909"/>
            </a:xfrm>
          </p:grpSpPr>
          <p:sp>
            <p:nvSpPr>
              <p:cNvPr id="877" name="Rechteck 876">
                <a:extLst>
                  <a:ext uri="{FF2B5EF4-FFF2-40B4-BE49-F238E27FC236}">
                    <a16:creationId xmlns:a16="http://schemas.microsoft.com/office/drawing/2014/main" id="{C9CE909D-CBAF-0240-8A07-5F2FE5CED5F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78" name="Grafik 877">
                <a:extLst>
                  <a:ext uri="{FF2B5EF4-FFF2-40B4-BE49-F238E27FC236}">
                    <a16:creationId xmlns:a16="http://schemas.microsoft.com/office/drawing/2014/main" id="{AB10FBD1-88D8-5442-91B0-BE662C46D31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79" name="Gruppieren 878">
            <a:extLst>
              <a:ext uri="{FF2B5EF4-FFF2-40B4-BE49-F238E27FC236}">
                <a16:creationId xmlns:a16="http://schemas.microsoft.com/office/drawing/2014/main" id="{080DBB3A-46E3-E847-8662-34BB2D273906}"/>
              </a:ext>
            </a:extLst>
          </p:cNvPr>
          <p:cNvGrpSpPr/>
          <p:nvPr/>
        </p:nvGrpSpPr>
        <p:grpSpPr>
          <a:xfrm rot="10800000">
            <a:off x="11296391" y="1853604"/>
            <a:ext cx="298252" cy="268891"/>
            <a:chOff x="5198120" y="739600"/>
            <a:chExt cx="398371" cy="359909"/>
          </a:xfrm>
        </p:grpSpPr>
        <p:pic>
          <p:nvPicPr>
            <p:cNvPr id="880" name="Grafik 879">
              <a:extLst>
                <a:ext uri="{FF2B5EF4-FFF2-40B4-BE49-F238E27FC236}">
                  <a16:creationId xmlns:a16="http://schemas.microsoft.com/office/drawing/2014/main" id="{F53C5F56-ACAB-E941-B216-1103A17A6B5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81" name="Gruppieren 880">
              <a:extLst>
                <a:ext uri="{FF2B5EF4-FFF2-40B4-BE49-F238E27FC236}">
                  <a16:creationId xmlns:a16="http://schemas.microsoft.com/office/drawing/2014/main" id="{47717B0C-46BB-B142-A51D-6E5C9F315756}"/>
                </a:ext>
              </a:extLst>
            </p:cNvPr>
            <p:cNvGrpSpPr/>
            <p:nvPr/>
          </p:nvGrpSpPr>
          <p:grpSpPr>
            <a:xfrm>
              <a:off x="5406148" y="739600"/>
              <a:ext cx="190343" cy="359909"/>
              <a:chOff x="5406108" y="1129551"/>
              <a:chExt cx="190343" cy="359909"/>
            </a:xfrm>
          </p:grpSpPr>
          <p:sp>
            <p:nvSpPr>
              <p:cNvPr id="882" name="Rechteck 881">
                <a:extLst>
                  <a:ext uri="{FF2B5EF4-FFF2-40B4-BE49-F238E27FC236}">
                    <a16:creationId xmlns:a16="http://schemas.microsoft.com/office/drawing/2014/main" id="{431617A8-7280-A744-A2B0-D8DF7218BE55}"/>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83" name="Grafik 882">
                <a:extLst>
                  <a:ext uri="{FF2B5EF4-FFF2-40B4-BE49-F238E27FC236}">
                    <a16:creationId xmlns:a16="http://schemas.microsoft.com/office/drawing/2014/main" id="{A7DB6239-07EB-6444-8F13-199715F0875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884" name="Gruppieren 883">
            <a:extLst>
              <a:ext uri="{FF2B5EF4-FFF2-40B4-BE49-F238E27FC236}">
                <a16:creationId xmlns:a16="http://schemas.microsoft.com/office/drawing/2014/main" id="{8660C1F7-AAD7-934F-B877-C0CCD3ED0EDB}"/>
              </a:ext>
            </a:extLst>
          </p:cNvPr>
          <p:cNvGrpSpPr/>
          <p:nvPr/>
        </p:nvGrpSpPr>
        <p:grpSpPr>
          <a:xfrm>
            <a:off x="10745205" y="2230869"/>
            <a:ext cx="298252" cy="268891"/>
            <a:chOff x="5198120" y="739600"/>
            <a:chExt cx="398371" cy="359909"/>
          </a:xfrm>
        </p:grpSpPr>
        <p:pic>
          <p:nvPicPr>
            <p:cNvPr id="885" name="Grafik 884">
              <a:extLst>
                <a:ext uri="{FF2B5EF4-FFF2-40B4-BE49-F238E27FC236}">
                  <a16:creationId xmlns:a16="http://schemas.microsoft.com/office/drawing/2014/main" id="{1DD63EA3-9670-8643-99E0-2DD601BC21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886" name="Gruppieren 885">
              <a:extLst>
                <a:ext uri="{FF2B5EF4-FFF2-40B4-BE49-F238E27FC236}">
                  <a16:creationId xmlns:a16="http://schemas.microsoft.com/office/drawing/2014/main" id="{621D55D0-CC90-5F44-BAD3-F7F674C9BE9A}"/>
                </a:ext>
              </a:extLst>
            </p:cNvPr>
            <p:cNvGrpSpPr/>
            <p:nvPr/>
          </p:nvGrpSpPr>
          <p:grpSpPr>
            <a:xfrm>
              <a:off x="5406148" y="739600"/>
              <a:ext cx="190343" cy="359909"/>
              <a:chOff x="5406108" y="1129551"/>
              <a:chExt cx="190343" cy="359909"/>
            </a:xfrm>
          </p:grpSpPr>
          <p:sp>
            <p:nvSpPr>
              <p:cNvPr id="887" name="Rechteck 886">
                <a:extLst>
                  <a:ext uri="{FF2B5EF4-FFF2-40B4-BE49-F238E27FC236}">
                    <a16:creationId xmlns:a16="http://schemas.microsoft.com/office/drawing/2014/main" id="{966DAFFA-2901-9C43-A4FE-DCA476C726F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88" name="Grafik 887">
                <a:extLst>
                  <a:ext uri="{FF2B5EF4-FFF2-40B4-BE49-F238E27FC236}">
                    <a16:creationId xmlns:a16="http://schemas.microsoft.com/office/drawing/2014/main" id="{50C87CFD-AFEB-0C4B-940E-24DD5D6A83B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pic>
        <p:nvPicPr>
          <p:cNvPr id="889" name="Grafik 888">
            <a:extLst>
              <a:ext uri="{FF2B5EF4-FFF2-40B4-BE49-F238E27FC236}">
                <a16:creationId xmlns:a16="http://schemas.microsoft.com/office/drawing/2014/main" id="{7AEB7F4E-FC60-6545-8463-C7C0BDDEEB9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290151" y="2314048"/>
            <a:ext cx="349378" cy="143816"/>
          </a:xfrm>
          <a:prstGeom prst="rect">
            <a:avLst/>
          </a:prstGeom>
        </p:spPr>
      </p:pic>
      <p:pic>
        <p:nvPicPr>
          <p:cNvPr id="890" name="Grafik 889">
            <a:extLst>
              <a:ext uri="{FF2B5EF4-FFF2-40B4-BE49-F238E27FC236}">
                <a16:creationId xmlns:a16="http://schemas.microsoft.com/office/drawing/2014/main" id="{BD6BF1B2-F880-1746-8459-DDB412B5D10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5447836">
            <a:off x="10329132" y="2154889"/>
            <a:ext cx="146069" cy="172515"/>
          </a:xfrm>
          <a:prstGeom prst="rect">
            <a:avLst/>
          </a:prstGeom>
        </p:spPr>
      </p:pic>
      <p:grpSp>
        <p:nvGrpSpPr>
          <p:cNvPr id="891" name="Gruppieren 890">
            <a:extLst>
              <a:ext uri="{FF2B5EF4-FFF2-40B4-BE49-F238E27FC236}">
                <a16:creationId xmlns:a16="http://schemas.microsoft.com/office/drawing/2014/main" id="{A0C91C11-BCFD-FB4D-B9A8-E65A33E23D57}"/>
              </a:ext>
            </a:extLst>
          </p:cNvPr>
          <p:cNvGrpSpPr/>
          <p:nvPr/>
        </p:nvGrpSpPr>
        <p:grpSpPr>
          <a:xfrm>
            <a:off x="11401758" y="2250839"/>
            <a:ext cx="271801" cy="258902"/>
            <a:chOff x="2994338" y="2746927"/>
            <a:chExt cx="222113" cy="212017"/>
          </a:xfrm>
        </p:grpSpPr>
        <p:sp>
          <p:nvSpPr>
            <p:cNvPr id="892" name="Oval 891">
              <a:extLst>
                <a:ext uri="{FF2B5EF4-FFF2-40B4-BE49-F238E27FC236}">
                  <a16:creationId xmlns:a16="http://schemas.microsoft.com/office/drawing/2014/main" id="{C3A4B6E3-BDDD-3646-8859-14F16AAC5E5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3" name="Grafik 892">
              <a:extLst>
                <a:ext uri="{FF2B5EF4-FFF2-40B4-BE49-F238E27FC236}">
                  <a16:creationId xmlns:a16="http://schemas.microsoft.com/office/drawing/2014/main" id="{F3C55E3C-71F9-CF49-A3DC-A60EDC19C07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94" name="Gruppieren 893">
            <a:extLst>
              <a:ext uri="{FF2B5EF4-FFF2-40B4-BE49-F238E27FC236}">
                <a16:creationId xmlns:a16="http://schemas.microsoft.com/office/drawing/2014/main" id="{4F089407-86E4-134C-804B-EF6D058FD37C}"/>
              </a:ext>
            </a:extLst>
          </p:cNvPr>
          <p:cNvGrpSpPr/>
          <p:nvPr/>
        </p:nvGrpSpPr>
        <p:grpSpPr>
          <a:xfrm>
            <a:off x="10672232" y="1508630"/>
            <a:ext cx="85305" cy="81256"/>
            <a:chOff x="2994338" y="2746927"/>
            <a:chExt cx="222113" cy="212017"/>
          </a:xfrm>
        </p:grpSpPr>
        <p:sp>
          <p:nvSpPr>
            <p:cNvPr id="895" name="Oval 894">
              <a:extLst>
                <a:ext uri="{FF2B5EF4-FFF2-40B4-BE49-F238E27FC236}">
                  <a16:creationId xmlns:a16="http://schemas.microsoft.com/office/drawing/2014/main" id="{AB5B62F6-746F-FE4A-BCF1-693F9A62138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6" name="Grafik 895">
              <a:extLst>
                <a:ext uri="{FF2B5EF4-FFF2-40B4-BE49-F238E27FC236}">
                  <a16:creationId xmlns:a16="http://schemas.microsoft.com/office/drawing/2014/main" id="{6E487CBB-B584-7647-9F5E-60629BF1EB6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897" name="Gruppieren 896">
            <a:extLst>
              <a:ext uri="{FF2B5EF4-FFF2-40B4-BE49-F238E27FC236}">
                <a16:creationId xmlns:a16="http://schemas.microsoft.com/office/drawing/2014/main" id="{37E47464-E214-124A-9277-DC9199CF6238}"/>
              </a:ext>
            </a:extLst>
          </p:cNvPr>
          <p:cNvGrpSpPr/>
          <p:nvPr/>
        </p:nvGrpSpPr>
        <p:grpSpPr>
          <a:xfrm>
            <a:off x="11323429" y="1508630"/>
            <a:ext cx="85305" cy="81256"/>
            <a:chOff x="2994338" y="2746927"/>
            <a:chExt cx="222113" cy="212017"/>
          </a:xfrm>
        </p:grpSpPr>
        <p:sp>
          <p:nvSpPr>
            <p:cNvPr id="898" name="Oval 897">
              <a:extLst>
                <a:ext uri="{FF2B5EF4-FFF2-40B4-BE49-F238E27FC236}">
                  <a16:creationId xmlns:a16="http://schemas.microsoft.com/office/drawing/2014/main" id="{4307058F-4398-0940-ACA3-B7FAF06B03A6}"/>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99" name="Grafik 898">
              <a:extLst>
                <a:ext uri="{FF2B5EF4-FFF2-40B4-BE49-F238E27FC236}">
                  <a16:creationId xmlns:a16="http://schemas.microsoft.com/office/drawing/2014/main" id="{3F884BD2-1577-794C-80F6-F601CFD662C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00" name="Gruppieren 899">
            <a:extLst>
              <a:ext uri="{FF2B5EF4-FFF2-40B4-BE49-F238E27FC236}">
                <a16:creationId xmlns:a16="http://schemas.microsoft.com/office/drawing/2014/main" id="{8AD4015C-805C-C045-AFC5-E2A65E47C2C6}"/>
              </a:ext>
            </a:extLst>
          </p:cNvPr>
          <p:cNvGrpSpPr/>
          <p:nvPr/>
        </p:nvGrpSpPr>
        <p:grpSpPr>
          <a:xfrm>
            <a:off x="10631477" y="1767468"/>
            <a:ext cx="79190" cy="75432"/>
            <a:chOff x="2994338" y="2746927"/>
            <a:chExt cx="222113" cy="212017"/>
          </a:xfrm>
        </p:grpSpPr>
        <p:sp>
          <p:nvSpPr>
            <p:cNvPr id="901" name="Oval 900">
              <a:extLst>
                <a:ext uri="{FF2B5EF4-FFF2-40B4-BE49-F238E27FC236}">
                  <a16:creationId xmlns:a16="http://schemas.microsoft.com/office/drawing/2014/main" id="{CC590F87-9BFC-DB49-BDB7-26C00B326F5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2" name="Grafik 901">
              <a:extLst>
                <a:ext uri="{FF2B5EF4-FFF2-40B4-BE49-F238E27FC236}">
                  <a16:creationId xmlns:a16="http://schemas.microsoft.com/office/drawing/2014/main" id="{28B84AEE-F23F-9847-91CC-87D3B79E454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03" name="Gruppieren 902">
            <a:extLst>
              <a:ext uri="{FF2B5EF4-FFF2-40B4-BE49-F238E27FC236}">
                <a16:creationId xmlns:a16="http://schemas.microsoft.com/office/drawing/2014/main" id="{6E2CE72E-5750-E444-90E6-1287CB0FF075}"/>
              </a:ext>
            </a:extLst>
          </p:cNvPr>
          <p:cNvGrpSpPr/>
          <p:nvPr/>
        </p:nvGrpSpPr>
        <p:grpSpPr>
          <a:xfrm>
            <a:off x="10574706" y="2070722"/>
            <a:ext cx="79190" cy="75432"/>
            <a:chOff x="2994338" y="2746927"/>
            <a:chExt cx="222113" cy="212017"/>
          </a:xfrm>
        </p:grpSpPr>
        <p:sp>
          <p:nvSpPr>
            <p:cNvPr id="904" name="Oval 903">
              <a:extLst>
                <a:ext uri="{FF2B5EF4-FFF2-40B4-BE49-F238E27FC236}">
                  <a16:creationId xmlns:a16="http://schemas.microsoft.com/office/drawing/2014/main" id="{46B547D0-5C2F-A446-8025-E7B8123E8D84}"/>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5" name="Grafik 904">
              <a:extLst>
                <a:ext uri="{FF2B5EF4-FFF2-40B4-BE49-F238E27FC236}">
                  <a16:creationId xmlns:a16="http://schemas.microsoft.com/office/drawing/2014/main" id="{07A9A67E-8E12-324E-A6FF-387A19543E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06" name="Gruppieren 905">
            <a:extLst>
              <a:ext uri="{FF2B5EF4-FFF2-40B4-BE49-F238E27FC236}">
                <a16:creationId xmlns:a16="http://schemas.microsoft.com/office/drawing/2014/main" id="{82256351-DCAA-BC43-A592-FADEF474EC12}"/>
              </a:ext>
            </a:extLst>
          </p:cNvPr>
          <p:cNvGrpSpPr/>
          <p:nvPr/>
        </p:nvGrpSpPr>
        <p:grpSpPr>
          <a:xfrm>
            <a:off x="11229243" y="1997407"/>
            <a:ext cx="79190" cy="75432"/>
            <a:chOff x="2994338" y="2746927"/>
            <a:chExt cx="222113" cy="212017"/>
          </a:xfrm>
        </p:grpSpPr>
        <p:sp>
          <p:nvSpPr>
            <p:cNvPr id="907" name="Oval 906">
              <a:extLst>
                <a:ext uri="{FF2B5EF4-FFF2-40B4-BE49-F238E27FC236}">
                  <a16:creationId xmlns:a16="http://schemas.microsoft.com/office/drawing/2014/main" id="{B952503D-8407-6D46-BC97-A34C89B2237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08" name="Grafik 907">
              <a:extLst>
                <a:ext uri="{FF2B5EF4-FFF2-40B4-BE49-F238E27FC236}">
                  <a16:creationId xmlns:a16="http://schemas.microsoft.com/office/drawing/2014/main" id="{F935958F-6836-BD4E-B022-2864D4A3AF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09" name="Gruppieren 908">
            <a:extLst>
              <a:ext uri="{FF2B5EF4-FFF2-40B4-BE49-F238E27FC236}">
                <a16:creationId xmlns:a16="http://schemas.microsoft.com/office/drawing/2014/main" id="{1527C1C5-FC3E-2D46-86BD-4F8BD8F74B52}"/>
              </a:ext>
            </a:extLst>
          </p:cNvPr>
          <p:cNvGrpSpPr/>
          <p:nvPr/>
        </p:nvGrpSpPr>
        <p:grpSpPr>
          <a:xfrm>
            <a:off x="11058930" y="2437292"/>
            <a:ext cx="79190" cy="75432"/>
            <a:chOff x="2994338" y="2746927"/>
            <a:chExt cx="222113" cy="212017"/>
          </a:xfrm>
        </p:grpSpPr>
        <p:sp>
          <p:nvSpPr>
            <p:cNvPr id="910" name="Oval 909">
              <a:extLst>
                <a:ext uri="{FF2B5EF4-FFF2-40B4-BE49-F238E27FC236}">
                  <a16:creationId xmlns:a16="http://schemas.microsoft.com/office/drawing/2014/main" id="{E3EFD9E6-913B-5540-B1D8-D8DFF3F3FB6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1" name="Grafik 910">
              <a:extLst>
                <a:ext uri="{FF2B5EF4-FFF2-40B4-BE49-F238E27FC236}">
                  <a16:creationId xmlns:a16="http://schemas.microsoft.com/office/drawing/2014/main" id="{E38CFAD0-BFEF-6748-A33B-896D991CE4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12" name="Gruppieren 911">
            <a:extLst>
              <a:ext uri="{FF2B5EF4-FFF2-40B4-BE49-F238E27FC236}">
                <a16:creationId xmlns:a16="http://schemas.microsoft.com/office/drawing/2014/main" id="{8138CDAF-FF87-254F-BC2F-8AE42DDA81E3}"/>
              </a:ext>
            </a:extLst>
          </p:cNvPr>
          <p:cNvGrpSpPr/>
          <p:nvPr/>
        </p:nvGrpSpPr>
        <p:grpSpPr>
          <a:xfrm>
            <a:off x="11528606" y="5747044"/>
            <a:ext cx="166291" cy="158400"/>
            <a:chOff x="2994338" y="2746927"/>
            <a:chExt cx="222113" cy="212017"/>
          </a:xfrm>
        </p:grpSpPr>
        <p:sp>
          <p:nvSpPr>
            <p:cNvPr id="913" name="Oval 912">
              <a:extLst>
                <a:ext uri="{FF2B5EF4-FFF2-40B4-BE49-F238E27FC236}">
                  <a16:creationId xmlns:a16="http://schemas.microsoft.com/office/drawing/2014/main" id="{63CBFDEA-514E-0A42-9F54-F09535D9AA4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4" name="Grafik 913">
              <a:extLst>
                <a:ext uri="{FF2B5EF4-FFF2-40B4-BE49-F238E27FC236}">
                  <a16:creationId xmlns:a16="http://schemas.microsoft.com/office/drawing/2014/main" id="{1CF08755-50AE-144A-93E5-F13BEB5A10B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915" name="Gruppieren 914">
            <a:extLst>
              <a:ext uri="{FF2B5EF4-FFF2-40B4-BE49-F238E27FC236}">
                <a16:creationId xmlns:a16="http://schemas.microsoft.com/office/drawing/2014/main" id="{4BCD300A-B483-424D-8CDD-BB3D179372E8}"/>
              </a:ext>
            </a:extLst>
          </p:cNvPr>
          <p:cNvGrpSpPr/>
          <p:nvPr/>
        </p:nvGrpSpPr>
        <p:grpSpPr>
          <a:xfrm>
            <a:off x="10547592" y="5747044"/>
            <a:ext cx="166291" cy="158400"/>
            <a:chOff x="2994338" y="2746927"/>
            <a:chExt cx="222113" cy="212017"/>
          </a:xfrm>
        </p:grpSpPr>
        <p:sp>
          <p:nvSpPr>
            <p:cNvPr id="916" name="Oval 915">
              <a:extLst>
                <a:ext uri="{FF2B5EF4-FFF2-40B4-BE49-F238E27FC236}">
                  <a16:creationId xmlns:a16="http://schemas.microsoft.com/office/drawing/2014/main" id="{1E86D821-A22F-104B-BCB8-4CBACB555E5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17" name="Grafik 916">
              <a:extLst>
                <a:ext uri="{FF2B5EF4-FFF2-40B4-BE49-F238E27FC236}">
                  <a16:creationId xmlns:a16="http://schemas.microsoft.com/office/drawing/2014/main" id="{BF80034F-3134-CE48-A852-78473CB685F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939" name="Oval 938">
            <a:extLst>
              <a:ext uri="{FF2B5EF4-FFF2-40B4-BE49-F238E27FC236}">
                <a16:creationId xmlns:a16="http://schemas.microsoft.com/office/drawing/2014/main" id="{07FE43C3-5141-414F-A9D6-366DC319AB2E}"/>
              </a:ext>
            </a:extLst>
          </p:cNvPr>
          <p:cNvSpPr/>
          <p:nvPr/>
        </p:nvSpPr>
        <p:spPr>
          <a:xfrm>
            <a:off x="7848393" y="4625212"/>
            <a:ext cx="84200" cy="8402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993" name="Gerade Verbindung 992">
            <a:extLst>
              <a:ext uri="{FF2B5EF4-FFF2-40B4-BE49-F238E27FC236}">
                <a16:creationId xmlns:a16="http://schemas.microsoft.com/office/drawing/2014/main" id="{F2CCE323-298C-CD49-8652-D6791FCA494C}"/>
              </a:ext>
            </a:extLst>
          </p:cNvPr>
          <p:cNvCxnSpPr>
            <a:cxnSpLocks/>
          </p:cNvCxnSpPr>
          <p:nvPr/>
        </p:nvCxnSpPr>
        <p:spPr>
          <a:xfrm>
            <a:off x="8196637" y="4529019"/>
            <a:ext cx="0" cy="274716"/>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994" name="Gerade Verbindung 993">
            <a:extLst>
              <a:ext uri="{FF2B5EF4-FFF2-40B4-BE49-F238E27FC236}">
                <a16:creationId xmlns:a16="http://schemas.microsoft.com/office/drawing/2014/main" id="{8968F558-3A82-114A-82F0-E47E047C8755}"/>
              </a:ext>
            </a:extLst>
          </p:cNvPr>
          <p:cNvCxnSpPr>
            <a:cxnSpLocks/>
          </p:cNvCxnSpPr>
          <p:nvPr/>
        </p:nvCxnSpPr>
        <p:spPr>
          <a:xfrm>
            <a:off x="8199262" y="4803654"/>
            <a:ext cx="2324002"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995" name="Gerade Verbindung 994">
            <a:extLst>
              <a:ext uri="{FF2B5EF4-FFF2-40B4-BE49-F238E27FC236}">
                <a16:creationId xmlns:a16="http://schemas.microsoft.com/office/drawing/2014/main" id="{121580CD-B4B4-494B-B0A2-C46271B195AC}"/>
              </a:ext>
            </a:extLst>
          </p:cNvPr>
          <p:cNvCxnSpPr>
            <a:cxnSpLocks/>
          </p:cNvCxnSpPr>
          <p:nvPr/>
        </p:nvCxnSpPr>
        <p:spPr>
          <a:xfrm>
            <a:off x="8696915" y="4813667"/>
            <a:ext cx="0" cy="1100206"/>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sp>
        <p:nvSpPr>
          <p:cNvPr id="996" name="Rechteck 995">
            <a:extLst>
              <a:ext uri="{FF2B5EF4-FFF2-40B4-BE49-F238E27FC236}">
                <a16:creationId xmlns:a16="http://schemas.microsoft.com/office/drawing/2014/main" id="{E2AB0F91-F4B9-4345-A570-E5F06B1B9F8C}"/>
              </a:ext>
            </a:extLst>
          </p:cNvPr>
          <p:cNvSpPr/>
          <p:nvPr/>
        </p:nvSpPr>
        <p:spPr>
          <a:xfrm>
            <a:off x="6792419" y="4543969"/>
            <a:ext cx="1372412" cy="400548"/>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97" name="Rechteck 996">
            <a:extLst>
              <a:ext uri="{FF2B5EF4-FFF2-40B4-BE49-F238E27FC236}">
                <a16:creationId xmlns:a16="http://schemas.microsoft.com/office/drawing/2014/main" id="{E16CAF95-9406-C743-ABD4-40678943704C}"/>
              </a:ext>
            </a:extLst>
          </p:cNvPr>
          <p:cNvSpPr/>
          <p:nvPr/>
        </p:nvSpPr>
        <p:spPr>
          <a:xfrm>
            <a:off x="7504809" y="4812757"/>
            <a:ext cx="225019" cy="98762"/>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F4189058-B7E8-0447-B42D-A5768E644FA0}"/>
              </a:ext>
            </a:extLst>
          </p:cNvPr>
          <p:cNvGrpSpPr/>
          <p:nvPr/>
        </p:nvGrpSpPr>
        <p:grpSpPr>
          <a:xfrm>
            <a:off x="6876088" y="4520767"/>
            <a:ext cx="602083" cy="576969"/>
            <a:chOff x="6876088" y="4520767"/>
            <a:chExt cx="602083" cy="576969"/>
          </a:xfrm>
        </p:grpSpPr>
        <p:grpSp>
          <p:nvGrpSpPr>
            <p:cNvPr id="998" name="Gruppieren 997">
              <a:extLst>
                <a:ext uri="{FF2B5EF4-FFF2-40B4-BE49-F238E27FC236}">
                  <a16:creationId xmlns:a16="http://schemas.microsoft.com/office/drawing/2014/main" id="{08559CE1-12D6-1A42-9C0E-1B235C524B88}"/>
                </a:ext>
              </a:extLst>
            </p:cNvPr>
            <p:cNvGrpSpPr/>
            <p:nvPr/>
          </p:nvGrpSpPr>
          <p:grpSpPr>
            <a:xfrm>
              <a:off x="6876088" y="4520767"/>
              <a:ext cx="298252" cy="268891"/>
              <a:chOff x="5198120" y="739600"/>
              <a:chExt cx="398371" cy="359909"/>
            </a:xfrm>
          </p:grpSpPr>
          <p:pic>
            <p:nvPicPr>
              <p:cNvPr id="999" name="Grafik 998">
                <a:extLst>
                  <a:ext uri="{FF2B5EF4-FFF2-40B4-BE49-F238E27FC236}">
                    <a16:creationId xmlns:a16="http://schemas.microsoft.com/office/drawing/2014/main" id="{5DD7E27E-C6F3-6347-8032-B5BD45155D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00" name="Gruppieren 999">
                <a:extLst>
                  <a:ext uri="{FF2B5EF4-FFF2-40B4-BE49-F238E27FC236}">
                    <a16:creationId xmlns:a16="http://schemas.microsoft.com/office/drawing/2014/main" id="{53546479-EA5F-F949-B7D3-9F9EA5079CA6}"/>
                  </a:ext>
                </a:extLst>
              </p:cNvPr>
              <p:cNvGrpSpPr/>
              <p:nvPr/>
            </p:nvGrpSpPr>
            <p:grpSpPr>
              <a:xfrm>
                <a:off x="5406148" y="739600"/>
                <a:ext cx="190343" cy="359909"/>
                <a:chOff x="5406108" y="1129551"/>
                <a:chExt cx="190343" cy="359909"/>
              </a:xfrm>
            </p:grpSpPr>
            <p:sp>
              <p:nvSpPr>
                <p:cNvPr id="1001" name="Rechteck 1000">
                  <a:extLst>
                    <a:ext uri="{FF2B5EF4-FFF2-40B4-BE49-F238E27FC236}">
                      <a16:creationId xmlns:a16="http://schemas.microsoft.com/office/drawing/2014/main" id="{5255E36E-7EA3-9347-A965-9DB2C4C3A0A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2" name="Grafik 1001">
                  <a:extLst>
                    <a:ext uri="{FF2B5EF4-FFF2-40B4-BE49-F238E27FC236}">
                      <a16:creationId xmlns:a16="http://schemas.microsoft.com/office/drawing/2014/main" id="{3556A69E-583D-1D47-AE9D-87879E6A90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03" name="Gruppieren 1002">
              <a:extLst>
                <a:ext uri="{FF2B5EF4-FFF2-40B4-BE49-F238E27FC236}">
                  <a16:creationId xmlns:a16="http://schemas.microsoft.com/office/drawing/2014/main" id="{3575ED1A-69EA-6B47-B95F-F4D733C4D768}"/>
                </a:ext>
              </a:extLst>
            </p:cNvPr>
            <p:cNvGrpSpPr/>
            <p:nvPr/>
          </p:nvGrpSpPr>
          <p:grpSpPr>
            <a:xfrm rot="10800000">
              <a:off x="7179919" y="4681447"/>
              <a:ext cx="298252" cy="268891"/>
              <a:chOff x="5198120" y="739600"/>
              <a:chExt cx="398371" cy="359909"/>
            </a:xfrm>
          </p:grpSpPr>
          <p:pic>
            <p:nvPicPr>
              <p:cNvPr id="1004" name="Grafik 1003">
                <a:extLst>
                  <a:ext uri="{FF2B5EF4-FFF2-40B4-BE49-F238E27FC236}">
                    <a16:creationId xmlns:a16="http://schemas.microsoft.com/office/drawing/2014/main" id="{965FD66A-3D29-224F-9438-9C91AB9F4E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05" name="Gruppieren 1004">
                <a:extLst>
                  <a:ext uri="{FF2B5EF4-FFF2-40B4-BE49-F238E27FC236}">
                    <a16:creationId xmlns:a16="http://schemas.microsoft.com/office/drawing/2014/main" id="{B159F538-EC60-E44D-B893-25DBC2049F14}"/>
                  </a:ext>
                </a:extLst>
              </p:cNvPr>
              <p:cNvGrpSpPr/>
              <p:nvPr/>
            </p:nvGrpSpPr>
            <p:grpSpPr>
              <a:xfrm>
                <a:off x="5406148" y="739600"/>
                <a:ext cx="190343" cy="359909"/>
                <a:chOff x="5406108" y="1129551"/>
                <a:chExt cx="190343" cy="359909"/>
              </a:xfrm>
            </p:grpSpPr>
            <p:sp>
              <p:nvSpPr>
                <p:cNvPr id="1006" name="Rechteck 1005">
                  <a:extLst>
                    <a:ext uri="{FF2B5EF4-FFF2-40B4-BE49-F238E27FC236}">
                      <a16:creationId xmlns:a16="http://schemas.microsoft.com/office/drawing/2014/main" id="{000DAC50-84BF-1741-91A0-1FC3BF43FA0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07" name="Grafik 1006">
                  <a:extLst>
                    <a:ext uri="{FF2B5EF4-FFF2-40B4-BE49-F238E27FC236}">
                      <a16:creationId xmlns:a16="http://schemas.microsoft.com/office/drawing/2014/main" id="{F4A701E2-39ED-9040-AA6D-3469409F63B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08" name="Gruppieren 1007">
              <a:extLst>
                <a:ext uri="{FF2B5EF4-FFF2-40B4-BE49-F238E27FC236}">
                  <a16:creationId xmlns:a16="http://schemas.microsoft.com/office/drawing/2014/main" id="{37E24B99-9B12-194E-9BCA-70255A4EB575}"/>
                </a:ext>
              </a:extLst>
            </p:cNvPr>
            <p:cNvGrpSpPr/>
            <p:nvPr/>
          </p:nvGrpSpPr>
          <p:grpSpPr>
            <a:xfrm rot="16200000">
              <a:off x="6889197" y="4814195"/>
              <a:ext cx="297626" cy="269456"/>
              <a:chOff x="5198120" y="739600"/>
              <a:chExt cx="398371" cy="359909"/>
            </a:xfrm>
          </p:grpSpPr>
          <p:pic>
            <p:nvPicPr>
              <p:cNvPr id="1009" name="Grafik 1008">
                <a:extLst>
                  <a:ext uri="{FF2B5EF4-FFF2-40B4-BE49-F238E27FC236}">
                    <a16:creationId xmlns:a16="http://schemas.microsoft.com/office/drawing/2014/main" id="{73DFDBB6-D888-9147-8BCC-7538669413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10" name="Gruppieren 1009">
                <a:extLst>
                  <a:ext uri="{FF2B5EF4-FFF2-40B4-BE49-F238E27FC236}">
                    <a16:creationId xmlns:a16="http://schemas.microsoft.com/office/drawing/2014/main" id="{9EC98074-A15E-854A-8FFE-ED757A2EF2AA}"/>
                  </a:ext>
                </a:extLst>
              </p:cNvPr>
              <p:cNvGrpSpPr/>
              <p:nvPr/>
            </p:nvGrpSpPr>
            <p:grpSpPr>
              <a:xfrm>
                <a:off x="5406148" y="739600"/>
                <a:ext cx="190343" cy="359909"/>
                <a:chOff x="5406108" y="1129551"/>
                <a:chExt cx="190343" cy="359909"/>
              </a:xfrm>
            </p:grpSpPr>
            <p:sp>
              <p:nvSpPr>
                <p:cNvPr id="1011" name="Rechteck 1010">
                  <a:extLst>
                    <a:ext uri="{FF2B5EF4-FFF2-40B4-BE49-F238E27FC236}">
                      <a16:creationId xmlns:a16="http://schemas.microsoft.com/office/drawing/2014/main" id="{5BCF5012-DEFA-744A-A19D-42997EB4453F}"/>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2" name="Grafik 1011">
                  <a:extLst>
                    <a:ext uri="{FF2B5EF4-FFF2-40B4-BE49-F238E27FC236}">
                      <a16:creationId xmlns:a16="http://schemas.microsoft.com/office/drawing/2014/main" id="{91BFEDA4-E4D1-7D43-B49E-4696BD4EFAC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grpSp>
        <p:nvGrpSpPr>
          <p:cNvPr id="1013" name="Gruppieren 1012">
            <a:extLst>
              <a:ext uri="{FF2B5EF4-FFF2-40B4-BE49-F238E27FC236}">
                <a16:creationId xmlns:a16="http://schemas.microsoft.com/office/drawing/2014/main" id="{29453259-C58E-804F-9FB0-4441A3281FD8}"/>
              </a:ext>
            </a:extLst>
          </p:cNvPr>
          <p:cNvGrpSpPr/>
          <p:nvPr/>
        </p:nvGrpSpPr>
        <p:grpSpPr>
          <a:xfrm>
            <a:off x="7461562" y="4528364"/>
            <a:ext cx="166291" cy="158400"/>
            <a:chOff x="2994338" y="2746927"/>
            <a:chExt cx="222113" cy="212017"/>
          </a:xfrm>
        </p:grpSpPr>
        <p:sp>
          <p:nvSpPr>
            <p:cNvPr id="1014" name="Oval 1013">
              <a:extLst>
                <a:ext uri="{FF2B5EF4-FFF2-40B4-BE49-F238E27FC236}">
                  <a16:creationId xmlns:a16="http://schemas.microsoft.com/office/drawing/2014/main" id="{74DD0BA8-BE31-3E41-8FDD-00BD6B41A30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15" name="Grafik 1014">
              <a:extLst>
                <a:ext uri="{FF2B5EF4-FFF2-40B4-BE49-F238E27FC236}">
                  <a16:creationId xmlns:a16="http://schemas.microsoft.com/office/drawing/2014/main" id="{9E29854B-0013-4649-A5ED-FF871C974F2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1019" name="Grafik 1018">
            <a:extLst>
              <a:ext uri="{FF2B5EF4-FFF2-40B4-BE49-F238E27FC236}">
                <a16:creationId xmlns:a16="http://schemas.microsoft.com/office/drawing/2014/main" id="{5B85177E-FB89-3841-BE67-7F23627DFE9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7823184" y="4547758"/>
            <a:ext cx="360751" cy="347240"/>
          </a:xfrm>
          <a:prstGeom prst="rect">
            <a:avLst/>
          </a:prstGeom>
        </p:spPr>
      </p:pic>
      <p:sp>
        <p:nvSpPr>
          <p:cNvPr id="1020" name="Oval 1019">
            <a:extLst>
              <a:ext uri="{FF2B5EF4-FFF2-40B4-BE49-F238E27FC236}">
                <a16:creationId xmlns:a16="http://schemas.microsoft.com/office/drawing/2014/main" id="{322C802D-C3D5-9643-843B-315ED28AD1CB}"/>
              </a:ext>
            </a:extLst>
          </p:cNvPr>
          <p:cNvSpPr/>
          <p:nvPr/>
        </p:nvSpPr>
        <p:spPr>
          <a:xfrm>
            <a:off x="7814613" y="4763985"/>
            <a:ext cx="151760" cy="110068"/>
          </a:xfrm>
          <a:prstGeom prst="ellipse">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21" name="Grafik 1020">
            <a:extLst>
              <a:ext uri="{FF2B5EF4-FFF2-40B4-BE49-F238E27FC236}">
                <a16:creationId xmlns:a16="http://schemas.microsoft.com/office/drawing/2014/main" id="{4D23C833-DE33-EF4A-85A4-2D5BD4CE3423}"/>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13500000">
            <a:off x="7636755" y="4671002"/>
            <a:ext cx="146069" cy="172515"/>
          </a:xfrm>
          <a:prstGeom prst="rect">
            <a:avLst/>
          </a:prstGeom>
        </p:spPr>
      </p:pic>
      <p:pic>
        <p:nvPicPr>
          <p:cNvPr id="1022" name="Grafik 1021">
            <a:extLst>
              <a:ext uri="{FF2B5EF4-FFF2-40B4-BE49-F238E27FC236}">
                <a16:creationId xmlns:a16="http://schemas.microsoft.com/office/drawing/2014/main" id="{64823C94-063A-B841-9267-847BA83A0560}"/>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9900000">
            <a:off x="7673547" y="4865251"/>
            <a:ext cx="146377" cy="172153"/>
          </a:xfrm>
          <a:prstGeom prst="rect">
            <a:avLst/>
          </a:prstGeom>
        </p:spPr>
      </p:pic>
      <p:sp>
        <p:nvSpPr>
          <p:cNvPr id="1024" name="Rechteck 1023">
            <a:extLst>
              <a:ext uri="{FF2B5EF4-FFF2-40B4-BE49-F238E27FC236}">
                <a16:creationId xmlns:a16="http://schemas.microsoft.com/office/drawing/2014/main" id="{83861186-E088-6E4D-BD5F-382F456B1D45}"/>
              </a:ext>
            </a:extLst>
          </p:cNvPr>
          <p:cNvSpPr/>
          <p:nvPr/>
        </p:nvSpPr>
        <p:spPr>
          <a:xfrm>
            <a:off x="10081968" y="3991465"/>
            <a:ext cx="401139" cy="519648"/>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25" name="Textfeld 1024">
            <a:extLst>
              <a:ext uri="{FF2B5EF4-FFF2-40B4-BE49-F238E27FC236}">
                <a16:creationId xmlns:a16="http://schemas.microsoft.com/office/drawing/2014/main" id="{7B91D62E-30A2-4249-A337-D76BCC3C77CC}"/>
              </a:ext>
            </a:extLst>
          </p:cNvPr>
          <p:cNvSpPr txBox="1"/>
          <p:nvPr/>
        </p:nvSpPr>
        <p:spPr>
          <a:xfrm>
            <a:off x="10082050" y="4172177"/>
            <a:ext cx="395085" cy="126468"/>
          </a:xfrm>
          <a:prstGeom prst="rect">
            <a:avLst/>
          </a:prstGeom>
          <a:noFill/>
        </p:spPr>
        <p:txBody>
          <a:bodyPr wrap="none" rtlCol="0">
            <a:spAutoFit/>
          </a:bodyPr>
          <a:lstStyle/>
          <a:p>
            <a:r>
              <a:rPr lang="de-DE" sz="500" b="1" dirty="0">
                <a:latin typeface="Futura PT Heavy" panose="020B0502020204020303" pitchFamily="34" charset="77"/>
              </a:rPr>
              <a:t>Serverraum</a:t>
            </a:r>
          </a:p>
        </p:txBody>
      </p:sp>
      <p:sp>
        <p:nvSpPr>
          <p:cNvPr id="1026" name="Rechteck 1025">
            <a:extLst>
              <a:ext uri="{FF2B5EF4-FFF2-40B4-BE49-F238E27FC236}">
                <a16:creationId xmlns:a16="http://schemas.microsoft.com/office/drawing/2014/main" id="{E2C89451-68C7-7146-95C5-C8B1A4196B3E}"/>
              </a:ext>
            </a:extLst>
          </p:cNvPr>
          <p:cNvSpPr/>
          <p:nvPr/>
        </p:nvSpPr>
        <p:spPr>
          <a:xfrm>
            <a:off x="10581150" y="4814755"/>
            <a:ext cx="20901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28" name="Gerade Verbindung 1027">
            <a:extLst>
              <a:ext uri="{FF2B5EF4-FFF2-40B4-BE49-F238E27FC236}">
                <a16:creationId xmlns:a16="http://schemas.microsoft.com/office/drawing/2014/main" id="{C2031CE9-DE08-544C-9DDF-A62EC0CC3888}"/>
              </a:ext>
            </a:extLst>
          </p:cNvPr>
          <p:cNvCxnSpPr>
            <a:cxnSpLocks/>
          </p:cNvCxnSpPr>
          <p:nvPr/>
        </p:nvCxnSpPr>
        <p:spPr>
          <a:xfrm>
            <a:off x="10724052" y="4821871"/>
            <a:ext cx="16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29" name="Rechteck 1028">
            <a:extLst>
              <a:ext uri="{FF2B5EF4-FFF2-40B4-BE49-F238E27FC236}">
                <a16:creationId xmlns:a16="http://schemas.microsoft.com/office/drawing/2014/main" id="{6A9C2EC8-5A7D-854C-BBEF-892A3B343B5D}"/>
              </a:ext>
            </a:extLst>
          </p:cNvPr>
          <p:cNvSpPr/>
          <p:nvPr/>
        </p:nvSpPr>
        <p:spPr>
          <a:xfrm>
            <a:off x="10231098" y="4743593"/>
            <a:ext cx="14483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30" name="Rechteck 1029">
            <a:extLst>
              <a:ext uri="{FF2B5EF4-FFF2-40B4-BE49-F238E27FC236}">
                <a16:creationId xmlns:a16="http://schemas.microsoft.com/office/drawing/2014/main" id="{B4B04968-2FAF-604C-92CE-D0EEB29707A5}"/>
              </a:ext>
            </a:extLst>
          </p:cNvPr>
          <p:cNvSpPr/>
          <p:nvPr/>
        </p:nvSpPr>
        <p:spPr>
          <a:xfrm>
            <a:off x="8781093" y="4743593"/>
            <a:ext cx="14483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31" name="Gerade Verbindung 1030">
            <a:extLst>
              <a:ext uri="{FF2B5EF4-FFF2-40B4-BE49-F238E27FC236}">
                <a16:creationId xmlns:a16="http://schemas.microsoft.com/office/drawing/2014/main" id="{590D6309-DD8C-B348-A63A-C635DED24940}"/>
              </a:ext>
            </a:extLst>
          </p:cNvPr>
          <p:cNvCxnSpPr>
            <a:cxnSpLocks/>
          </p:cNvCxnSpPr>
          <p:nvPr/>
        </p:nvCxnSpPr>
        <p:spPr>
          <a:xfrm>
            <a:off x="8904978" y="4825624"/>
            <a:ext cx="1918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2" name="Gerade Verbindung 1031">
            <a:extLst>
              <a:ext uri="{FF2B5EF4-FFF2-40B4-BE49-F238E27FC236}">
                <a16:creationId xmlns:a16="http://schemas.microsoft.com/office/drawing/2014/main" id="{9949ADA7-8F97-F445-823E-C8D140C0521E}"/>
              </a:ext>
            </a:extLst>
          </p:cNvPr>
          <p:cNvCxnSpPr>
            <a:cxnSpLocks/>
          </p:cNvCxnSpPr>
          <p:nvPr/>
        </p:nvCxnSpPr>
        <p:spPr>
          <a:xfrm>
            <a:off x="10360362" y="4825624"/>
            <a:ext cx="16171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33" name="Gruppieren 1032">
            <a:extLst>
              <a:ext uri="{FF2B5EF4-FFF2-40B4-BE49-F238E27FC236}">
                <a16:creationId xmlns:a16="http://schemas.microsoft.com/office/drawing/2014/main" id="{C71384BB-7E7E-FB46-A815-113148613F07}"/>
              </a:ext>
            </a:extLst>
          </p:cNvPr>
          <p:cNvGrpSpPr/>
          <p:nvPr/>
        </p:nvGrpSpPr>
        <p:grpSpPr>
          <a:xfrm rot="16200000">
            <a:off x="7611572" y="2155468"/>
            <a:ext cx="325707" cy="291087"/>
            <a:chOff x="5525476" y="4718597"/>
            <a:chExt cx="435957" cy="388801"/>
          </a:xfrm>
        </p:grpSpPr>
        <p:sp>
          <p:nvSpPr>
            <p:cNvPr id="1034" name="Rechteck 1033">
              <a:extLst>
                <a:ext uri="{FF2B5EF4-FFF2-40B4-BE49-F238E27FC236}">
                  <a16:creationId xmlns:a16="http://schemas.microsoft.com/office/drawing/2014/main" id="{F852C094-2420-AF41-A8DD-07C40C97F959}"/>
                </a:ext>
              </a:extLst>
            </p:cNvPr>
            <p:cNvSpPr/>
            <p:nvPr/>
          </p:nvSpPr>
          <p:spPr>
            <a:xfrm>
              <a:off x="5525476" y="4718597"/>
              <a:ext cx="207741" cy="388801"/>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035" name="Gerade Verbindung 1034">
              <a:extLst>
                <a:ext uri="{FF2B5EF4-FFF2-40B4-BE49-F238E27FC236}">
                  <a16:creationId xmlns:a16="http://schemas.microsoft.com/office/drawing/2014/main" id="{D6678BDD-4817-7149-AD1B-AA4CFF14D66A}"/>
                </a:ext>
              </a:extLst>
            </p:cNvPr>
            <p:cNvCxnSpPr>
              <a:cxnSpLocks/>
            </p:cNvCxnSpPr>
            <p:nvPr/>
          </p:nvCxnSpPr>
          <p:spPr>
            <a:xfrm>
              <a:off x="5705235" y="4965551"/>
              <a:ext cx="2561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36" name="Rechteck 1035">
            <a:extLst>
              <a:ext uri="{FF2B5EF4-FFF2-40B4-BE49-F238E27FC236}">
                <a16:creationId xmlns:a16="http://schemas.microsoft.com/office/drawing/2014/main" id="{0744CCBF-7150-4C4F-8E87-7B6D0EF22EF3}"/>
              </a:ext>
            </a:extLst>
          </p:cNvPr>
          <p:cNvSpPr/>
          <p:nvPr/>
        </p:nvSpPr>
        <p:spPr>
          <a:xfrm>
            <a:off x="8204453" y="2627783"/>
            <a:ext cx="134292" cy="11126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37" name="Gruppieren 1036">
            <a:extLst>
              <a:ext uri="{FF2B5EF4-FFF2-40B4-BE49-F238E27FC236}">
                <a16:creationId xmlns:a16="http://schemas.microsoft.com/office/drawing/2014/main" id="{BF53A6D9-2661-154E-AF6C-71B8FE31C794}"/>
              </a:ext>
            </a:extLst>
          </p:cNvPr>
          <p:cNvGrpSpPr/>
          <p:nvPr/>
        </p:nvGrpSpPr>
        <p:grpSpPr>
          <a:xfrm rot="20700000">
            <a:off x="8359712" y="2074671"/>
            <a:ext cx="298252" cy="268891"/>
            <a:chOff x="5198120" y="739600"/>
            <a:chExt cx="398371" cy="359909"/>
          </a:xfrm>
        </p:grpSpPr>
        <p:pic>
          <p:nvPicPr>
            <p:cNvPr id="1038" name="Grafik 1037">
              <a:extLst>
                <a:ext uri="{FF2B5EF4-FFF2-40B4-BE49-F238E27FC236}">
                  <a16:creationId xmlns:a16="http://schemas.microsoft.com/office/drawing/2014/main" id="{9F6F44F8-DC9F-A14D-9957-23DA210AC2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39" name="Gruppieren 1038">
              <a:extLst>
                <a:ext uri="{FF2B5EF4-FFF2-40B4-BE49-F238E27FC236}">
                  <a16:creationId xmlns:a16="http://schemas.microsoft.com/office/drawing/2014/main" id="{148BC91E-2BDF-9A43-ADCA-521B57E77A62}"/>
                </a:ext>
              </a:extLst>
            </p:cNvPr>
            <p:cNvGrpSpPr/>
            <p:nvPr/>
          </p:nvGrpSpPr>
          <p:grpSpPr>
            <a:xfrm>
              <a:off x="5406148" y="739600"/>
              <a:ext cx="190343" cy="359909"/>
              <a:chOff x="5406108" y="1129551"/>
              <a:chExt cx="190343" cy="359909"/>
            </a:xfrm>
          </p:grpSpPr>
          <p:sp>
            <p:nvSpPr>
              <p:cNvPr id="1040" name="Rechteck 1039">
                <a:extLst>
                  <a:ext uri="{FF2B5EF4-FFF2-40B4-BE49-F238E27FC236}">
                    <a16:creationId xmlns:a16="http://schemas.microsoft.com/office/drawing/2014/main" id="{1F646381-8A04-8A43-9C40-29043600760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41" name="Grafik 1040">
                <a:extLst>
                  <a:ext uri="{FF2B5EF4-FFF2-40B4-BE49-F238E27FC236}">
                    <a16:creationId xmlns:a16="http://schemas.microsoft.com/office/drawing/2014/main" id="{FA3A3C32-4F54-E64F-96DF-E3A2525C459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42" name="Gruppieren 1041">
            <a:extLst>
              <a:ext uri="{FF2B5EF4-FFF2-40B4-BE49-F238E27FC236}">
                <a16:creationId xmlns:a16="http://schemas.microsoft.com/office/drawing/2014/main" id="{1921E125-87D8-2047-8E79-01F928781425}"/>
              </a:ext>
            </a:extLst>
          </p:cNvPr>
          <p:cNvGrpSpPr/>
          <p:nvPr/>
        </p:nvGrpSpPr>
        <p:grpSpPr>
          <a:xfrm rot="9900000">
            <a:off x="8670661" y="2054069"/>
            <a:ext cx="298252" cy="268891"/>
            <a:chOff x="5198120" y="739600"/>
            <a:chExt cx="398371" cy="359909"/>
          </a:xfrm>
        </p:grpSpPr>
        <p:pic>
          <p:nvPicPr>
            <p:cNvPr id="1043" name="Grafik 1042">
              <a:extLst>
                <a:ext uri="{FF2B5EF4-FFF2-40B4-BE49-F238E27FC236}">
                  <a16:creationId xmlns:a16="http://schemas.microsoft.com/office/drawing/2014/main" id="{AED795B0-7F43-3245-8BA1-87EBFC0C28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44" name="Gruppieren 1043">
              <a:extLst>
                <a:ext uri="{FF2B5EF4-FFF2-40B4-BE49-F238E27FC236}">
                  <a16:creationId xmlns:a16="http://schemas.microsoft.com/office/drawing/2014/main" id="{AB08B9A3-F9C3-3C44-90F2-69D27EA7CC63}"/>
                </a:ext>
              </a:extLst>
            </p:cNvPr>
            <p:cNvGrpSpPr/>
            <p:nvPr/>
          </p:nvGrpSpPr>
          <p:grpSpPr>
            <a:xfrm>
              <a:off x="5406148" y="739600"/>
              <a:ext cx="190343" cy="359909"/>
              <a:chOff x="5406108" y="1129551"/>
              <a:chExt cx="190343" cy="359909"/>
            </a:xfrm>
          </p:grpSpPr>
          <p:sp>
            <p:nvSpPr>
              <p:cNvPr id="1045" name="Rechteck 1044">
                <a:extLst>
                  <a:ext uri="{FF2B5EF4-FFF2-40B4-BE49-F238E27FC236}">
                    <a16:creationId xmlns:a16="http://schemas.microsoft.com/office/drawing/2014/main" id="{728E4A7A-8AC9-C041-AD9A-8B89A5F5156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46" name="Grafik 1045">
                <a:extLst>
                  <a:ext uri="{FF2B5EF4-FFF2-40B4-BE49-F238E27FC236}">
                    <a16:creationId xmlns:a16="http://schemas.microsoft.com/office/drawing/2014/main" id="{A8B31FF1-9EA7-FC44-A366-E8881CDF93E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49" name="Gruppieren 1048">
            <a:extLst>
              <a:ext uri="{FF2B5EF4-FFF2-40B4-BE49-F238E27FC236}">
                <a16:creationId xmlns:a16="http://schemas.microsoft.com/office/drawing/2014/main" id="{53F9B23D-8974-9B40-8A57-954C402EFCD5}"/>
              </a:ext>
            </a:extLst>
          </p:cNvPr>
          <p:cNvGrpSpPr/>
          <p:nvPr/>
        </p:nvGrpSpPr>
        <p:grpSpPr>
          <a:xfrm>
            <a:off x="9391372" y="2094121"/>
            <a:ext cx="166291" cy="158400"/>
            <a:chOff x="2994338" y="2746927"/>
            <a:chExt cx="222113" cy="212017"/>
          </a:xfrm>
        </p:grpSpPr>
        <p:sp>
          <p:nvSpPr>
            <p:cNvPr id="1050" name="Oval 1049">
              <a:extLst>
                <a:ext uri="{FF2B5EF4-FFF2-40B4-BE49-F238E27FC236}">
                  <a16:creationId xmlns:a16="http://schemas.microsoft.com/office/drawing/2014/main" id="{F0D4B5F5-9A57-C640-BCDF-A5EB14901429}"/>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1" name="Grafik 1050">
              <a:extLst>
                <a:ext uri="{FF2B5EF4-FFF2-40B4-BE49-F238E27FC236}">
                  <a16:creationId xmlns:a16="http://schemas.microsoft.com/office/drawing/2014/main" id="{BE1B34B9-4FE9-5549-87A7-1C7846A843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1052" name="Rechteck 1051">
            <a:extLst>
              <a:ext uri="{FF2B5EF4-FFF2-40B4-BE49-F238E27FC236}">
                <a16:creationId xmlns:a16="http://schemas.microsoft.com/office/drawing/2014/main" id="{AF51A6BC-D473-6645-BA10-30D2E21EC9A2}"/>
              </a:ext>
            </a:extLst>
          </p:cNvPr>
          <p:cNvSpPr/>
          <p:nvPr/>
        </p:nvSpPr>
        <p:spPr>
          <a:xfrm rot="16200000">
            <a:off x="8071183" y="2341969"/>
            <a:ext cx="219351" cy="8572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53" name="Gruppieren 1052">
            <a:extLst>
              <a:ext uri="{FF2B5EF4-FFF2-40B4-BE49-F238E27FC236}">
                <a16:creationId xmlns:a16="http://schemas.microsoft.com/office/drawing/2014/main" id="{C7EBEA6C-D59D-DF40-B6B3-6C86A2B15A5D}"/>
              </a:ext>
            </a:extLst>
          </p:cNvPr>
          <p:cNvGrpSpPr/>
          <p:nvPr/>
        </p:nvGrpSpPr>
        <p:grpSpPr>
          <a:xfrm>
            <a:off x="8135380" y="2287821"/>
            <a:ext cx="85305" cy="81256"/>
            <a:chOff x="2994338" y="2746927"/>
            <a:chExt cx="222113" cy="212017"/>
          </a:xfrm>
        </p:grpSpPr>
        <p:sp>
          <p:nvSpPr>
            <p:cNvPr id="1054" name="Oval 1053">
              <a:extLst>
                <a:ext uri="{FF2B5EF4-FFF2-40B4-BE49-F238E27FC236}">
                  <a16:creationId xmlns:a16="http://schemas.microsoft.com/office/drawing/2014/main" id="{21065C77-FD1B-3842-B6D1-CB1566ADBCF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5" name="Grafik 1054">
              <a:extLst>
                <a:ext uri="{FF2B5EF4-FFF2-40B4-BE49-F238E27FC236}">
                  <a16:creationId xmlns:a16="http://schemas.microsoft.com/office/drawing/2014/main" id="{4D399CC2-A94B-4A46-BA32-266BCCCE653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056" name="Gruppieren 1055">
            <a:extLst>
              <a:ext uri="{FF2B5EF4-FFF2-40B4-BE49-F238E27FC236}">
                <a16:creationId xmlns:a16="http://schemas.microsoft.com/office/drawing/2014/main" id="{84E31F71-B1E9-734A-9EF2-96AB4604995B}"/>
              </a:ext>
            </a:extLst>
          </p:cNvPr>
          <p:cNvGrpSpPr/>
          <p:nvPr/>
        </p:nvGrpSpPr>
        <p:grpSpPr>
          <a:xfrm>
            <a:off x="8135380" y="2368192"/>
            <a:ext cx="85305" cy="81256"/>
            <a:chOff x="2994338" y="2746927"/>
            <a:chExt cx="222113" cy="212017"/>
          </a:xfrm>
        </p:grpSpPr>
        <p:sp>
          <p:nvSpPr>
            <p:cNvPr id="1057" name="Oval 1056">
              <a:extLst>
                <a:ext uri="{FF2B5EF4-FFF2-40B4-BE49-F238E27FC236}">
                  <a16:creationId xmlns:a16="http://schemas.microsoft.com/office/drawing/2014/main" id="{D8DEF632-C596-034E-8F1F-4AA95C79D3CC}"/>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58" name="Grafik 1057">
              <a:extLst>
                <a:ext uri="{FF2B5EF4-FFF2-40B4-BE49-F238E27FC236}">
                  <a16:creationId xmlns:a16="http://schemas.microsoft.com/office/drawing/2014/main" id="{DD66EB6A-7305-DC4E-B4A9-BE3F1BF992F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cxnSp>
        <p:nvCxnSpPr>
          <p:cNvPr id="1059" name="Gerade Verbindung 1058">
            <a:extLst>
              <a:ext uri="{FF2B5EF4-FFF2-40B4-BE49-F238E27FC236}">
                <a16:creationId xmlns:a16="http://schemas.microsoft.com/office/drawing/2014/main" id="{77B4A4EB-318B-8844-8D1A-9843528A1A03}"/>
              </a:ext>
            </a:extLst>
          </p:cNvPr>
          <p:cNvCxnSpPr>
            <a:cxnSpLocks/>
          </p:cNvCxnSpPr>
          <p:nvPr/>
        </p:nvCxnSpPr>
        <p:spPr>
          <a:xfrm>
            <a:off x="9089867" y="4529019"/>
            <a:ext cx="0" cy="274716"/>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sp>
        <p:nvSpPr>
          <p:cNvPr id="1060" name="Kreis 1059">
            <a:extLst>
              <a:ext uri="{FF2B5EF4-FFF2-40B4-BE49-F238E27FC236}">
                <a16:creationId xmlns:a16="http://schemas.microsoft.com/office/drawing/2014/main" id="{2E769E6D-B83F-474F-8E6F-586916F4FA5B}"/>
              </a:ext>
            </a:extLst>
          </p:cNvPr>
          <p:cNvSpPr/>
          <p:nvPr/>
        </p:nvSpPr>
        <p:spPr>
          <a:xfrm rot="16200000">
            <a:off x="8920901" y="4576798"/>
            <a:ext cx="340990" cy="341707"/>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nvGrpSpPr>
          <p:cNvPr id="1065" name="Gruppieren 1064">
            <a:extLst>
              <a:ext uri="{FF2B5EF4-FFF2-40B4-BE49-F238E27FC236}">
                <a16:creationId xmlns:a16="http://schemas.microsoft.com/office/drawing/2014/main" id="{FB5774CC-EF5F-9F48-AFF5-A368B8E3B070}"/>
              </a:ext>
            </a:extLst>
          </p:cNvPr>
          <p:cNvGrpSpPr/>
          <p:nvPr/>
        </p:nvGrpSpPr>
        <p:grpSpPr>
          <a:xfrm rot="10800000">
            <a:off x="7283120" y="5335298"/>
            <a:ext cx="298252" cy="268891"/>
            <a:chOff x="5198120" y="739600"/>
            <a:chExt cx="398371" cy="359909"/>
          </a:xfrm>
        </p:grpSpPr>
        <p:pic>
          <p:nvPicPr>
            <p:cNvPr id="1066" name="Grafik 1065">
              <a:extLst>
                <a:ext uri="{FF2B5EF4-FFF2-40B4-BE49-F238E27FC236}">
                  <a16:creationId xmlns:a16="http://schemas.microsoft.com/office/drawing/2014/main" id="{4BC9E93D-6B72-AB45-B6D4-980972A021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67" name="Gruppieren 1066">
              <a:extLst>
                <a:ext uri="{FF2B5EF4-FFF2-40B4-BE49-F238E27FC236}">
                  <a16:creationId xmlns:a16="http://schemas.microsoft.com/office/drawing/2014/main" id="{C6467C44-E350-1946-A09C-18E1A058FCBE}"/>
                </a:ext>
              </a:extLst>
            </p:cNvPr>
            <p:cNvGrpSpPr/>
            <p:nvPr/>
          </p:nvGrpSpPr>
          <p:grpSpPr>
            <a:xfrm>
              <a:off x="5406148" y="739600"/>
              <a:ext cx="190343" cy="359909"/>
              <a:chOff x="5406108" y="1129551"/>
              <a:chExt cx="190343" cy="359909"/>
            </a:xfrm>
          </p:grpSpPr>
          <p:sp>
            <p:nvSpPr>
              <p:cNvPr id="1068" name="Rechteck 1067">
                <a:extLst>
                  <a:ext uri="{FF2B5EF4-FFF2-40B4-BE49-F238E27FC236}">
                    <a16:creationId xmlns:a16="http://schemas.microsoft.com/office/drawing/2014/main" id="{44DF845D-6D0A-AE45-A79A-5B96492ABC5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9" name="Grafik 1068">
                <a:extLst>
                  <a:ext uri="{FF2B5EF4-FFF2-40B4-BE49-F238E27FC236}">
                    <a16:creationId xmlns:a16="http://schemas.microsoft.com/office/drawing/2014/main" id="{B043F3EA-D936-EA4B-9D24-D5F8CBFDBA6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70" name="Gruppieren 1069">
            <a:extLst>
              <a:ext uri="{FF2B5EF4-FFF2-40B4-BE49-F238E27FC236}">
                <a16:creationId xmlns:a16="http://schemas.microsoft.com/office/drawing/2014/main" id="{80C6309F-674C-C449-A02D-E6D888F01E90}"/>
              </a:ext>
            </a:extLst>
          </p:cNvPr>
          <p:cNvGrpSpPr/>
          <p:nvPr/>
        </p:nvGrpSpPr>
        <p:grpSpPr>
          <a:xfrm>
            <a:off x="7159802" y="5793439"/>
            <a:ext cx="111250" cy="105971"/>
            <a:chOff x="2994338" y="2746927"/>
            <a:chExt cx="222113" cy="212017"/>
          </a:xfrm>
        </p:grpSpPr>
        <p:sp>
          <p:nvSpPr>
            <p:cNvPr id="1071" name="Oval 1070">
              <a:extLst>
                <a:ext uri="{FF2B5EF4-FFF2-40B4-BE49-F238E27FC236}">
                  <a16:creationId xmlns:a16="http://schemas.microsoft.com/office/drawing/2014/main" id="{40991770-D644-2346-8802-72B5EE3B857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72" name="Grafik 1071">
              <a:extLst>
                <a:ext uri="{FF2B5EF4-FFF2-40B4-BE49-F238E27FC236}">
                  <a16:creationId xmlns:a16="http://schemas.microsoft.com/office/drawing/2014/main" id="{CAAB4B7E-30EF-3442-AF53-427504D4273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075" name="Gruppieren 1074">
            <a:extLst>
              <a:ext uri="{FF2B5EF4-FFF2-40B4-BE49-F238E27FC236}">
                <a16:creationId xmlns:a16="http://schemas.microsoft.com/office/drawing/2014/main" id="{47AED00C-11C3-CC43-A004-8230075BDA3E}"/>
              </a:ext>
            </a:extLst>
          </p:cNvPr>
          <p:cNvGrpSpPr/>
          <p:nvPr/>
        </p:nvGrpSpPr>
        <p:grpSpPr>
          <a:xfrm>
            <a:off x="7786828" y="5619398"/>
            <a:ext cx="298252" cy="268891"/>
            <a:chOff x="5198120" y="739600"/>
            <a:chExt cx="398371" cy="359909"/>
          </a:xfrm>
        </p:grpSpPr>
        <p:pic>
          <p:nvPicPr>
            <p:cNvPr id="1076" name="Grafik 1075">
              <a:extLst>
                <a:ext uri="{FF2B5EF4-FFF2-40B4-BE49-F238E27FC236}">
                  <a16:creationId xmlns:a16="http://schemas.microsoft.com/office/drawing/2014/main" id="{6A2C3554-33BD-694C-93AE-FC5E392A3E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77" name="Gruppieren 1076">
              <a:extLst>
                <a:ext uri="{FF2B5EF4-FFF2-40B4-BE49-F238E27FC236}">
                  <a16:creationId xmlns:a16="http://schemas.microsoft.com/office/drawing/2014/main" id="{46B025D9-9C2A-174B-895F-99C810EF8B04}"/>
                </a:ext>
              </a:extLst>
            </p:cNvPr>
            <p:cNvGrpSpPr/>
            <p:nvPr/>
          </p:nvGrpSpPr>
          <p:grpSpPr>
            <a:xfrm>
              <a:off x="5406148" y="739600"/>
              <a:ext cx="190343" cy="359909"/>
              <a:chOff x="5406108" y="1129551"/>
              <a:chExt cx="190343" cy="359909"/>
            </a:xfrm>
          </p:grpSpPr>
          <p:sp>
            <p:nvSpPr>
              <p:cNvPr id="1078" name="Rechteck 1077">
                <a:extLst>
                  <a:ext uri="{FF2B5EF4-FFF2-40B4-BE49-F238E27FC236}">
                    <a16:creationId xmlns:a16="http://schemas.microsoft.com/office/drawing/2014/main" id="{3AB8DB38-4691-D947-B395-B0C7A0D59644}"/>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79" name="Grafik 1078">
                <a:extLst>
                  <a:ext uri="{FF2B5EF4-FFF2-40B4-BE49-F238E27FC236}">
                    <a16:creationId xmlns:a16="http://schemas.microsoft.com/office/drawing/2014/main" id="{361071FF-9E69-8140-B46B-9D2925EB8C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80" name="Gruppieren 1079">
            <a:extLst>
              <a:ext uri="{FF2B5EF4-FFF2-40B4-BE49-F238E27FC236}">
                <a16:creationId xmlns:a16="http://schemas.microsoft.com/office/drawing/2014/main" id="{244CAC81-8AA9-D642-8F6A-AC793B03258D}"/>
              </a:ext>
            </a:extLst>
          </p:cNvPr>
          <p:cNvGrpSpPr/>
          <p:nvPr/>
        </p:nvGrpSpPr>
        <p:grpSpPr>
          <a:xfrm>
            <a:off x="7786828" y="5337878"/>
            <a:ext cx="298252" cy="268891"/>
            <a:chOff x="5198120" y="739600"/>
            <a:chExt cx="398371" cy="359909"/>
          </a:xfrm>
        </p:grpSpPr>
        <p:pic>
          <p:nvPicPr>
            <p:cNvPr id="1081" name="Grafik 1080">
              <a:extLst>
                <a:ext uri="{FF2B5EF4-FFF2-40B4-BE49-F238E27FC236}">
                  <a16:creationId xmlns:a16="http://schemas.microsoft.com/office/drawing/2014/main" id="{875FD855-D021-E24A-9C1F-1D7A06025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82" name="Gruppieren 1081">
              <a:extLst>
                <a:ext uri="{FF2B5EF4-FFF2-40B4-BE49-F238E27FC236}">
                  <a16:creationId xmlns:a16="http://schemas.microsoft.com/office/drawing/2014/main" id="{EC577697-2398-6A41-990D-386C01955411}"/>
                </a:ext>
              </a:extLst>
            </p:cNvPr>
            <p:cNvGrpSpPr/>
            <p:nvPr/>
          </p:nvGrpSpPr>
          <p:grpSpPr>
            <a:xfrm>
              <a:off x="5406148" y="739600"/>
              <a:ext cx="190343" cy="359909"/>
              <a:chOff x="5406108" y="1129551"/>
              <a:chExt cx="190343" cy="359909"/>
            </a:xfrm>
          </p:grpSpPr>
          <p:sp>
            <p:nvSpPr>
              <p:cNvPr id="1083" name="Rechteck 1082">
                <a:extLst>
                  <a:ext uri="{FF2B5EF4-FFF2-40B4-BE49-F238E27FC236}">
                    <a16:creationId xmlns:a16="http://schemas.microsoft.com/office/drawing/2014/main" id="{9BE17BD6-1361-B843-B170-CA710AFAE93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4" name="Grafik 1083">
                <a:extLst>
                  <a:ext uri="{FF2B5EF4-FFF2-40B4-BE49-F238E27FC236}">
                    <a16:creationId xmlns:a16="http://schemas.microsoft.com/office/drawing/2014/main" id="{374C6677-255A-8647-B23F-C5572CFB566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85" name="Gruppieren 1084">
            <a:extLst>
              <a:ext uri="{FF2B5EF4-FFF2-40B4-BE49-F238E27FC236}">
                <a16:creationId xmlns:a16="http://schemas.microsoft.com/office/drawing/2014/main" id="{D9D27EF5-17EE-294C-9D5A-CFD46CB8C34A}"/>
              </a:ext>
            </a:extLst>
          </p:cNvPr>
          <p:cNvGrpSpPr/>
          <p:nvPr/>
        </p:nvGrpSpPr>
        <p:grpSpPr>
          <a:xfrm rot="10800000">
            <a:off x="8098532" y="5543079"/>
            <a:ext cx="298252" cy="268891"/>
            <a:chOff x="5198120" y="739600"/>
            <a:chExt cx="398371" cy="359909"/>
          </a:xfrm>
        </p:grpSpPr>
        <p:pic>
          <p:nvPicPr>
            <p:cNvPr id="1086" name="Grafik 1085">
              <a:extLst>
                <a:ext uri="{FF2B5EF4-FFF2-40B4-BE49-F238E27FC236}">
                  <a16:creationId xmlns:a16="http://schemas.microsoft.com/office/drawing/2014/main" id="{08FE927E-D014-BA45-BBD0-9715282E50B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87" name="Gruppieren 1086">
              <a:extLst>
                <a:ext uri="{FF2B5EF4-FFF2-40B4-BE49-F238E27FC236}">
                  <a16:creationId xmlns:a16="http://schemas.microsoft.com/office/drawing/2014/main" id="{58D8338A-9810-CC48-9B3B-1E6FCD2F87DD}"/>
                </a:ext>
              </a:extLst>
            </p:cNvPr>
            <p:cNvGrpSpPr/>
            <p:nvPr/>
          </p:nvGrpSpPr>
          <p:grpSpPr>
            <a:xfrm>
              <a:off x="5406148" y="739600"/>
              <a:ext cx="190343" cy="359909"/>
              <a:chOff x="5406108" y="1129551"/>
              <a:chExt cx="190343" cy="359909"/>
            </a:xfrm>
          </p:grpSpPr>
          <p:sp>
            <p:nvSpPr>
              <p:cNvPr id="1088" name="Rechteck 1087">
                <a:extLst>
                  <a:ext uri="{FF2B5EF4-FFF2-40B4-BE49-F238E27FC236}">
                    <a16:creationId xmlns:a16="http://schemas.microsoft.com/office/drawing/2014/main" id="{F08C7675-7F18-8448-94B6-878606BD1452}"/>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89" name="Grafik 1088">
                <a:extLst>
                  <a:ext uri="{FF2B5EF4-FFF2-40B4-BE49-F238E27FC236}">
                    <a16:creationId xmlns:a16="http://schemas.microsoft.com/office/drawing/2014/main" id="{7EB3F10E-BB83-C540-B86C-B8EDED3519B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90" name="Gruppieren 1089">
            <a:extLst>
              <a:ext uri="{FF2B5EF4-FFF2-40B4-BE49-F238E27FC236}">
                <a16:creationId xmlns:a16="http://schemas.microsoft.com/office/drawing/2014/main" id="{5D06D263-A689-084A-B6F7-67CC0F47E2BA}"/>
              </a:ext>
            </a:extLst>
          </p:cNvPr>
          <p:cNvGrpSpPr/>
          <p:nvPr/>
        </p:nvGrpSpPr>
        <p:grpSpPr>
          <a:xfrm rot="10800000">
            <a:off x="8098532" y="5261559"/>
            <a:ext cx="298252" cy="268891"/>
            <a:chOff x="5198120" y="739600"/>
            <a:chExt cx="398371" cy="359909"/>
          </a:xfrm>
        </p:grpSpPr>
        <p:pic>
          <p:nvPicPr>
            <p:cNvPr id="1091" name="Grafik 1090">
              <a:extLst>
                <a:ext uri="{FF2B5EF4-FFF2-40B4-BE49-F238E27FC236}">
                  <a16:creationId xmlns:a16="http://schemas.microsoft.com/office/drawing/2014/main" id="{26FED94D-B80F-0F4D-9263-27E27A23AED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092" name="Gruppieren 1091">
              <a:extLst>
                <a:ext uri="{FF2B5EF4-FFF2-40B4-BE49-F238E27FC236}">
                  <a16:creationId xmlns:a16="http://schemas.microsoft.com/office/drawing/2014/main" id="{3AD95D32-5A84-AD40-ADE0-04F2E99D57EB}"/>
                </a:ext>
              </a:extLst>
            </p:cNvPr>
            <p:cNvGrpSpPr/>
            <p:nvPr/>
          </p:nvGrpSpPr>
          <p:grpSpPr>
            <a:xfrm>
              <a:off x="5406148" y="739600"/>
              <a:ext cx="190343" cy="359909"/>
              <a:chOff x="5406108" y="1129551"/>
              <a:chExt cx="190343" cy="359909"/>
            </a:xfrm>
          </p:grpSpPr>
          <p:sp>
            <p:nvSpPr>
              <p:cNvPr id="1093" name="Rechteck 1092">
                <a:extLst>
                  <a:ext uri="{FF2B5EF4-FFF2-40B4-BE49-F238E27FC236}">
                    <a16:creationId xmlns:a16="http://schemas.microsoft.com/office/drawing/2014/main" id="{78C0744C-9F34-1447-BFDC-31E0E0D6671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94" name="Grafik 1093">
                <a:extLst>
                  <a:ext uri="{FF2B5EF4-FFF2-40B4-BE49-F238E27FC236}">
                    <a16:creationId xmlns:a16="http://schemas.microsoft.com/office/drawing/2014/main" id="{5B6ACAF8-0407-2D4B-8E39-68BD810E0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95" name="Gruppieren 1094">
            <a:extLst>
              <a:ext uri="{FF2B5EF4-FFF2-40B4-BE49-F238E27FC236}">
                <a16:creationId xmlns:a16="http://schemas.microsoft.com/office/drawing/2014/main" id="{88A2F3CF-1BFA-9340-A405-22B1F56A8BBB}"/>
              </a:ext>
            </a:extLst>
          </p:cNvPr>
          <p:cNvGrpSpPr/>
          <p:nvPr/>
        </p:nvGrpSpPr>
        <p:grpSpPr>
          <a:xfrm>
            <a:off x="8118984" y="5793439"/>
            <a:ext cx="111250" cy="105971"/>
            <a:chOff x="2994338" y="2746927"/>
            <a:chExt cx="222113" cy="212017"/>
          </a:xfrm>
        </p:grpSpPr>
        <p:sp>
          <p:nvSpPr>
            <p:cNvPr id="1096" name="Oval 1095">
              <a:extLst>
                <a:ext uri="{FF2B5EF4-FFF2-40B4-BE49-F238E27FC236}">
                  <a16:creationId xmlns:a16="http://schemas.microsoft.com/office/drawing/2014/main" id="{6613107F-AF39-4B47-9122-0F3029F08B2F}"/>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97" name="Grafik 1096">
              <a:extLst>
                <a:ext uri="{FF2B5EF4-FFF2-40B4-BE49-F238E27FC236}">
                  <a16:creationId xmlns:a16="http://schemas.microsoft.com/office/drawing/2014/main" id="{00A84BC1-CD31-4F42-AA04-9DB16F68CA7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00" name="Gruppieren 1099">
            <a:extLst>
              <a:ext uri="{FF2B5EF4-FFF2-40B4-BE49-F238E27FC236}">
                <a16:creationId xmlns:a16="http://schemas.microsoft.com/office/drawing/2014/main" id="{142FE636-0941-6849-B186-5ABD07CFD10F}"/>
              </a:ext>
            </a:extLst>
          </p:cNvPr>
          <p:cNvGrpSpPr/>
          <p:nvPr/>
        </p:nvGrpSpPr>
        <p:grpSpPr>
          <a:xfrm>
            <a:off x="8889505" y="5549413"/>
            <a:ext cx="298252" cy="268891"/>
            <a:chOff x="5198120" y="739600"/>
            <a:chExt cx="398371" cy="359909"/>
          </a:xfrm>
        </p:grpSpPr>
        <p:pic>
          <p:nvPicPr>
            <p:cNvPr id="1101" name="Grafik 1100">
              <a:extLst>
                <a:ext uri="{FF2B5EF4-FFF2-40B4-BE49-F238E27FC236}">
                  <a16:creationId xmlns:a16="http://schemas.microsoft.com/office/drawing/2014/main" id="{0E0C8461-BE1A-4147-8DBF-979BF971E2C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02" name="Gruppieren 1101">
              <a:extLst>
                <a:ext uri="{FF2B5EF4-FFF2-40B4-BE49-F238E27FC236}">
                  <a16:creationId xmlns:a16="http://schemas.microsoft.com/office/drawing/2014/main" id="{1E4FE966-AC39-A146-8843-E2B8B10E5DB3}"/>
                </a:ext>
              </a:extLst>
            </p:cNvPr>
            <p:cNvGrpSpPr/>
            <p:nvPr/>
          </p:nvGrpSpPr>
          <p:grpSpPr>
            <a:xfrm>
              <a:off x="5406148" y="739600"/>
              <a:ext cx="190343" cy="359909"/>
              <a:chOff x="5406108" y="1129551"/>
              <a:chExt cx="190343" cy="359909"/>
            </a:xfrm>
          </p:grpSpPr>
          <p:sp>
            <p:nvSpPr>
              <p:cNvPr id="1103" name="Rechteck 1102">
                <a:extLst>
                  <a:ext uri="{FF2B5EF4-FFF2-40B4-BE49-F238E27FC236}">
                    <a16:creationId xmlns:a16="http://schemas.microsoft.com/office/drawing/2014/main" id="{4625A931-348D-3C43-A28B-44D8DEDE4E9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04" name="Grafik 1103">
                <a:extLst>
                  <a:ext uri="{FF2B5EF4-FFF2-40B4-BE49-F238E27FC236}">
                    <a16:creationId xmlns:a16="http://schemas.microsoft.com/office/drawing/2014/main" id="{6985B16B-08D3-C14B-B34B-FFA780F789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05" name="Gruppieren 1104">
            <a:extLst>
              <a:ext uri="{FF2B5EF4-FFF2-40B4-BE49-F238E27FC236}">
                <a16:creationId xmlns:a16="http://schemas.microsoft.com/office/drawing/2014/main" id="{825CC262-C662-3E4C-A347-6013E9826D98}"/>
              </a:ext>
            </a:extLst>
          </p:cNvPr>
          <p:cNvGrpSpPr/>
          <p:nvPr/>
        </p:nvGrpSpPr>
        <p:grpSpPr>
          <a:xfrm>
            <a:off x="8889505" y="5267893"/>
            <a:ext cx="298252" cy="268891"/>
            <a:chOff x="5198120" y="739600"/>
            <a:chExt cx="398371" cy="359909"/>
          </a:xfrm>
        </p:grpSpPr>
        <p:pic>
          <p:nvPicPr>
            <p:cNvPr id="1106" name="Grafik 1105">
              <a:extLst>
                <a:ext uri="{FF2B5EF4-FFF2-40B4-BE49-F238E27FC236}">
                  <a16:creationId xmlns:a16="http://schemas.microsoft.com/office/drawing/2014/main" id="{DA599537-EC1E-9342-AFD6-4F3E798754A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07" name="Gruppieren 1106">
              <a:extLst>
                <a:ext uri="{FF2B5EF4-FFF2-40B4-BE49-F238E27FC236}">
                  <a16:creationId xmlns:a16="http://schemas.microsoft.com/office/drawing/2014/main" id="{C2BD2AD0-611E-7441-8B3F-AB91BBFDBE30}"/>
                </a:ext>
              </a:extLst>
            </p:cNvPr>
            <p:cNvGrpSpPr/>
            <p:nvPr/>
          </p:nvGrpSpPr>
          <p:grpSpPr>
            <a:xfrm>
              <a:off x="5406148" y="739600"/>
              <a:ext cx="190343" cy="359909"/>
              <a:chOff x="5406108" y="1129551"/>
              <a:chExt cx="190343" cy="359909"/>
            </a:xfrm>
          </p:grpSpPr>
          <p:sp>
            <p:nvSpPr>
              <p:cNvPr id="1108" name="Rechteck 1107">
                <a:extLst>
                  <a:ext uri="{FF2B5EF4-FFF2-40B4-BE49-F238E27FC236}">
                    <a16:creationId xmlns:a16="http://schemas.microsoft.com/office/drawing/2014/main" id="{C6E70F88-CC68-AD47-88FC-F598AB98FF2E}"/>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09" name="Grafik 1108">
                <a:extLst>
                  <a:ext uri="{FF2B5EF4-FFF2-40B4-BE49-F238E27FC236}">
                    <a16:creationId xmlns:a16="http://schemas.microsoft.com/office/drawing/2014/main" id="{4FE8FA8E-F3B7-C042-9892-D62425ECB8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10" name="Gruppieren 1109">
            <a:extLst>
              <a:ext uri="{FF2B5EF4-FFF2-40B4-BE49-F238E27FC236}">
                <a16:creationId xmlns:a16="http://schemas.microsoft.com/office/drawing/2014/main" id="{3543B72A-A477-7F43-99E0-3F2E677A2D07}"/>
              </a:ext>
            </a:extLst>
          </p:cNvPr>
          <p:cNvGrpSpPr/>
          <p:nvPr/>
        </p:nvGrpSpPr>
        <p:grpSpPr>
          <a:xfrm rot="10800000">
            <a:off x="9201208" y="5616818"/>
            <a:ext cx="298252" cy="268891"/>
            <a:chOff x="5198120" y="739600"/>
            <a:chExt cx="398371" cy="359909"/>
          </a:xfrm>
        </p:grpSpPr>
        <p:pic>
          <p:nvPicPr>
            <p:cNvPr id="1111" name="Grafik 1110">
              <a:extLst>
                <a:ext uri="{FF2B5EF4-FFF2-40B4-BE49-F238E27FC236}">
                  <a16:creationId xmlns:a16="http://schemas.microsoft.com/office/drawing/2014/main" id="{D2A9FE95-770A-9A43-8488-F37F7A4EB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12" name="Gruppieren 1111">
              <a:extLst>
                <a:ext uri="{FF2B5EF4-FFF2-40B4-BE49-F238E27FC236}">
                  <a16:creationId xmlns:a16="http://schemas.microsoft.com/office/drawing/2014/main" id="{64458D13-D926-AF40-854D-0109B6FE63E3}"/>
                </a:ext>
              </a:extLst>
            </p:cNvPr>
            <p:cNvGrpSpPr/>
            <p:nvPr/>
          </p:nvGrpSpPr>
          <p:grpSpPr>
            <a:xfrm>
              <a:off x="5406148" y="739600"/>
              <a:ext cx="190343" cy="359909"/>
              <a:chOff x="5406108" y="1129551"/>
              <a:chExt cx="190343" cy="359909"/>
            </a:xfrm>
          </p:grpSpPr>
          <p:sp>
            <p:nvSpPr>
              <p:cNvPr id="1113" name="Rechteck 1112">
                <a:extLst>
                  <a:ext uri="{FF2B5EF4-FFF2-40B4-BE49-F238E27FC236}">
                    <a16:creationId xmlns:a16="http://schemas.microsoft.com/office/drawing/2014/main" id="{774B0179-5ADB-474A-8612-3EA97D117673}"/>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4" name="Grafik 1113">
                <a:extLst>
                  <a:ext uri="{FF2B5EF4-FFF2-40B4-BE49-F238E27FC236}">
                    <a16:creationId xmlns:a16="http://schemas.microsoft.com/office/drawing/2014/main" id="{083047A5-D721-4E4A-825C-E6804CD98E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15" name="Gruppieren 1114">
            <a:extLst>
              <a:ext uri="{FF2B5EF4-FFF2-40B4-BE49-F238E27FC236}">
                <a16:creationId xmlns:a16="http://schemas.microsoft.com/office/drawing/2014/main" id="{3F1722C5-4861-3246-A85F-6057CC67695A}"/>
              </a:ext>
            </a:extLst>
          </p:cNvPr>
          <p:cNvGrpSpPr/>
          <p:nvPr/>
        </p:nvGrpSpPr>
        <p:grpSpPr>
          <a:xfrm rot="10800000">
            <a:off x="9201208" y="5335298"/>
            <a:ext cx="298252" cy="268891"/>
            <a:chOff x="5198120" y="739600"/>
            <a:chExt cx="398371" cy="359909"/>
          </a:xfrm>
        </p:grpSpPr>
        <p:pic>
          <p:nvPicPr>
            <p:cNvPr id="1116" name="Grafik 1115">
              <a:extLst>
                <a:ext uri="{FF2B5EF4-FFF2-40B4-BE49-F238E27FC236}">
                  <a16:creationId xmlns:a16="http://schemas.microsoft.com/office/drawing/2014/main" id="{BAB9DF90-80B8-734C-8F4C-A887BF6C44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17" name="Gruppieren 1116">
              <a:extLst>
                <a:ext uri="{FF2B5EF4-FFF2-40B4-BE49-F238E27FC236}">
                  <a16:creationId xmlns:a16="http://schemas.microsoft.com/office/drawing/2014/main" id="{BBB51FE1-BA6F-9842-928A-1CD37EFC7401}"/>
                </a:ext>
              </a:extLst>
            </p:cNvPr>
            <p:cNvGrpSpPr/>
            <p:nvPr/>
          </p:nvGrpSpPr>
          <p:grpSpPr>
            <a:xfrm>
              <a:off x="5406148" y="739600"/>
              <a:ext cx="190343" cy="359909"/>
              <a:chOff x="5406108" y="1129551"/>
              <a:chExt cx="190343" cy="359909"/>
            </a:xfrm>
          </p:grpSpPr>
          <p:sp>
            <p:nvSpPr>
              <p:cNvPr id="1118" name="Rechteck 1117">
                <a:extLst>
                  <a:ext uri="{FF2B5EF4-FFF2-40B4-BE49-F238E27FC236}">
                    <a16:creationId xmlns:a16="http://schemas.microsoft.com/office/drawing/2014/main" id="{F42A5CA2-69D5-1B48-AC44-ED61E6EFE928}"/>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19" name="Grafik 1118">
                <a:extLst>
                  <a:ext uri="{FF2B5EF4-FFF2-40B4-BE49-F238E27FC236}">
                    <a16:creationId xmlns:a16="http://schemas.microsoft.com/office/drawing/2014/main" id="{663BF1F1-453B-464F-90DC-7459C15987A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20" name="Gruppieren 1119">
            <a:extLst>
              <a:ext uri="{FF2B5EF4-FFF2-40B4-BE49-F238E27FC236}">
                <a16:creationId xmlns:a16="http://schemas.microsoft.com/office/drawing/2014/main" id="{6AC945FB-222B-FF48-A1A8-348629B8CFB0}"/>
              </a:ext>
            </a:extLst>
          </p:cNvPr>
          <p:cNvGrpSpPr/>
          <p:nvPr/>
        </p:nvGrpSpPr>
        <p:grpSpPr>
          <a:xfrm>
            <a:off x="9704917" y="5619398"/>
            <a:ext cx="298252" cy="268891"/>
            <a:chOff x="5198120" y="739600"/>
            <a:chExt cx="398371" cy="359909"/>
          </a:xfrm>
        </p:grpSpPr>
        <p:pic>
          <p:nvPicPr>
            <p:cNvPr id="1121" name="Grafik 1120">
              <a:extLst>
                <a:ext uri="{FF2B5EF4-FFF2-40B4-BE49-F238E27FC236}">
                  <a16:creationId xmlns:a16="http://schemas.microsoft.com/office/drawing/2014/main" id="{1E0D94CF-0CEC-1E45-BF92-0738F8685F6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22" name="Gruppieren 1121">
              <a:extLst>
                <a:ext uri="{FF2B5EF4-FFF2-40B4-BE49-F238E27FC236}">
                  <a16:creationId xmlns:a16="http://schemas.microsoft.com/office/drawing/2014/main" id="{8E4FE0E0-961E-9D4D-B613-731FA3B07731}"/>
                </a:ext>
              </a:extLst>
            </p:cNvPr>
            <p:cNvGrpSpPr/>
            <p:nvPr/>
          </p:nvGrpSpPr>
          <p:grpSpPr>
            <a:xfrm>
              <a:off x="5406148" y="739600"/>
              <a:ext cx="190343" cy="359909"/>
              <a:chOff x="5406108" y="1129551"/>
              <a:chExt cx="190343" cy="359909"/>
            </a:xfrm>
          </p:grpSpPr>
          <p:sp>
            <p:nvSpPr>
              <p:cNvPr id="1123" name="Rechteck 1122">
                <a:extLst>
                  <a:ext uri="{FF2B5EF4-FFF2-40B4-BE49-F238E27FC236}">
                    <a16:creationId xmlns:a16="http://schemas.microsoft.com/office/drawing/2014/main" id="{7DC6D7E8-06DF-8346-ADAC-F12014C3C5F9}"/>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4" name="Grafik 1123">
                <a:extLst>
                  <a:ext uri="{FF2B5EF4-FFF2-40B4-BE49-F238E27FC236}">
                    <a16:creationId xmlns:a16="http://schemas.microsoft.com/office/drawing/2014/main" id="{30BE46EA-1687-414B-914E-18B447FF75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25" name="Gruppieren 1124">
            <a:extLst>
              <a:ext uri="{FF2B5EF4-FFF2-40B4-BE49-F238E27FC236}">
                <a16:creationId xmlns:a16="http://schemas.microsoft.com/office/drawing/2014/main" id="{9BC6E491-3865-8B44-A305-E08FF8BFC80A}"/>
              </a:ext>
            </a:extLst>
          </p:cNvPr>
          <p:cNvGrpSpPr/>
          <p:nvPr/>
        </p:nvGrpSpPr>
        <p:grpSpPr>
          <a:xfrm>
            <a:off x="9704917" y="5337878"/>
            <a:ext cx="298252" cy="268891"/>
            <a:chOff x="5198120" y="739600"/>
            <a:chExt cx="398371" cy="359909"/>
          </a:xfrm>
        </p:grpSpPr>
        <p:pic>
          <p:nvPicPr>
            <p:cNvPr id="1126" name="Grafik 1125">
              <a:extLst>
                <a:ext uri="{FF2B5EF4-FFF2-40B4-BE49-F238E27FC236}">
                  <a16:creationId xmlns:a16="http://schemas.microsoft.com/office/drawing/2014/main" id="{BCDB06C5-9DDB-8649-B5AD-D7347041CEA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27" name="Gruppieren 1126">
              <a:extLst>
                <a:ext uri="{FF2B5EF4-FFF2-40B4-BE49-F238E27FC236}">
                  <a16:creationId xmlns:a16="http://schemas.microsoft.com/office/drawing/2014/main" id="{E3BD972F-0410-994E-83AE-C3D7A7D4BE5C}"/>
                </a:ext>
              </a:extLst>
            </p:cNvPr>
            <p:cNvGrpSpPr/>
            <p:nvPr/>
          </p:nvGrpSpPr>
          <p:grpSpPr>
            <a:xfrm>
              <a:off x="5406148" y="739600"/>
              <a:ext cx="190343" cy="359909"/>
              <a:chOff x="5406108" y="1129551"/>
              <a:chExt cx="190343" cy="359909"/>
            </a:xfrm>
          </p:grpSpPr>
          <p:sp>
            <p:nvSpPr>
              <p:cNvPr id="1128" name="Rechteck 1127">
                <a:extLst>
                  <a:ext uri="{FF2B5EF4-FFF2-40B4-BE49-F238E27FC236}">
                    <a16:creationId xmlns:a16="http://schemas.microsoft.com/office/drawing/2014/main" id="{E903BF9C-CC19-6D4D-988E-2C09D7A365C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29" name="Grafik 1128">
                <a:extLst>
                  <a:ext uri="{FF2B5EF4-FFF2-40B4-BE49-F238E27FC236}">
                    <a16:creationId xmlns:a16="http://schemas.microsoft.com/office/drawing/2014/main" id="{DFEF73C7-9404-5548-A275-99F790EDA5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30" name="Gruppieren 1129">
            <a:extLst>
              <a:ext uri="{FF2B5EF4-FFF2-40B4-BE49-F238E27FC236}">
                <a16:creationId xmlns:a16="http://schemas.microsoft.com/office/drawing/2014/main" id="{47682B44-2FE4-6648-9174-6425DEA65B85}"/>
              </a:ext>
            </a:extLst>
          </p:cNvPr>
          <p:cNvGrpSpPr/>
          <p:nvPr/>
        </p:nvGrpSpPr>
        <p:grpSpPr>
          <a:xfrm rot="10800000">
            <a:off x="10016621" y="5543079"/>
            <a:ext cx="298252" cy="268891"/>
            <a:chOff x="5198120" y="739600"/>
            <a:chExt cx="398371" cy="359909"/>
          </a:xfrm>
        </p:grpSpPr>
        <p:pic>
          <p:nvPicPr>
            <p:cNvPr id="1131" name="Grafik 1130">
              <a:extLst>
                <a:ext uri="{FF2B5EF4-FFF2-40B4-BE49-F238E27FC236}">
                  <a16:creationId xmlns:a16="http://schemas.microsoft.com/office/drawing/2014/main" id="{FE27694D-2D4B-A748-940D-C32624E97FB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32" name="Gruppieren 1131">
              <a:extLst>
                <a:ext uri="{FF2B5EF4-FFF2-40B4-BE49-F238E27FC236}">
                  <a16:creationId xmlns:a16="http://schemas.microsoft.com/office/drawing/2014/main" id="{C3C395BB-B363-E847-A4EC-5629C515A5B6}"/>
                </a:ext>
              </a:extLst>
            </p:cNvPr>
            <p:cNvGrpSpPr/>
            <p:nvPr/>
          </p:nvGrpSpPr>
          <p:grpSpPr>
            <a:xfrm>
              <a:off x="5406148" y="739600"/>
              <a:ext cx="190343" cy="359909"/>
              <a:chOff x="5406108" y="1129551"/>
              <a:chExt cx="190343" cy="359909"/>
            </a:xfrm>
          </p:grpSpPr>
          <p:sp>
            <p:nvSpPr>
              <p:cNvPr id="1133" name="Rechteck 1132">
                <a:extLst>
                  <a:ext uri="{FF2B5EF4-FFF2-40B4-BE49-F238E27FC236}">
                    <a16:creationId xmlns:a16="http://schemas.microsoft.com/office/drawing/2014/main" id="{4E47455B-55A9-E140-BE17-2BF9847FCDE0}"/>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4" name="Grafik 1133">
                <a:extLst>
                  <a:ext uri="{FF2B5EF4-FFF2-40B4-BE49-F238E27FC236}">
                    <a16:creationId xmlns:a16="http://schemas.microsoft.com/office/drawing/2014/main" id="{85273308-CEA3-A346-9636-49C78C2F73F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35" name="Gruppieren 1134">
            <a:extLst>
              <a:ext uri="{FF2B5EF4-FFF2-40B4-BE49-F238E27FC236}">
                <a16:creationId xmlns:a16="http://schemas.microsoft.com/office/drawing/2014/main" id="{8F9744E3-3679-3547-A538-A6B70CE679FB}"/>
              </a:ext>
            </a:extLst>
          </p:cNvPr>
          <p:cNvGrpSpPr/>
          <p:nvPr/>
        </p:nvGrpSpPr>
        <p:grpSpPr>
          <a:xfrm rot="10800000">
            <a:off x="10016621" y="5261559"/>
            <a:ext cx="298252" cy="268891"/>
            <a:chOff x="5198120" y="739600"/>
            <a:chExt cx="398371" cy="359909"/>
          </a:xfrm>
        </p:grpSpPr>
        <p:pic>
          <p:nvPicPr>
            <p:cNvPr id="1136" name="Grafik 1135">
              <a:extLst>
                <a:ext uri="{FF2B5EF4-FFF2-40B4-BE49-F238E27FC236}">
                  <a16:creationId xmlns:a16="http://schemas.microsoft.com/office/drawing/2014/main" id="{262507C6-32AD-2D41-95FE-9F61B01025C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137" name="Gruppieren 1136">
              <a:extLst>
                <a:ext uri="{FF2B5EF4-FFF2-40B4-BE49-F238E27FC236}">
                  <a16:creationId xmlns:a16="http://schemas.microsoft.com/office/drawing/2014/main" id="{43317FDB-EA2F-F64E-AF85-48597631932E}"/>
                </a:ext>
              </a:extLst>
            </p:cNvPr>
            <p:cNvGrpSpPr/>
            <p:nvPr/>
          </p:nvGrpSpPr>
          <p:grpSpPr>
            <a:xfrm>
              <a:off x="5406148" y="739600"/>
              <a:ext cx="190343" cy="359909"/>
              <a:chOff x="5406108" y="1129551"/>
              <a:chExt cx="190343" cy="359909"/>
            </a:xfrm>
          </p:grpSpPr>
          <p:sp>
            <p:nvSpPr>
              <p:cNvPr id="1138" name="Rechteck 1137">
                <a:extLst>
                  <a:ext uri="{FF2B5EF4-FFF2-40B4-BE49-F238E27FC236}">
                    <a16:creationId xmlns:a16="http://schemas.microsoft.com/office/drawing/2014/main" id="{E7257BB9-40F3-6F4E-980C-BC13C0CB384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39" name="Grafik 1138">
                <a:extLst>
                  <a:ext uri="{FF2B5EF4-FFF2-40B4-BE49-F238E27FC236}">
                    <a16:creationId xmlns:a16="http://schemas.microsoft.com/office/drawing/2014/main" id="{895A49F6-2191-C14F-B69E-1872B55108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40" name="Gruppieren 1139">
            <a:extLst>
              <a:ext uri="{FF2B5EF4-FFF2-40B4-BE49-F238E27FC236}">
                <a16:creationId xmlns:a16="http://schemas.microsoft.com/office/drawing/2014/main" id="{5D95CA3A-66AC-894E-8C0A-C69489F6935C}"/>
              </a:ext>
            </a:extLst>
          </p:cNvPr>
          <p:cNvGrpSpPr/>
          <p:nvPr/>
        </p:nvGrpSpPr>
        <p:grpSpPr>
          <a:xfrm>
            <a:off x="10010052" y="5264280"/>
            <a:ext cx="79190" cy="75432"/>
            <a:chOff x="2994338" y="2746927"/>
            <a:chExt cx="222113" cy="212017"/>
          </a:xfrm>
        </p:grpSpPr>
        <p:sp>
          <p:nvSpPr>
            <p:cNvPr id="1141" name="Oval 1140">
              <a:extLst>
                <a:ext uri="{FF2B5EF4-FFF2-40B4-BE49-F238E27FC236}">
                  <a16:creationId xmlns:a16="http://schemas.microsoft.com/office/drawing/2014/main" id="{C911700D-B8E5-9C43-9896-8A21E3DACF6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2" name="Grafik 1141">
              <a:extLst>
                <a:ext uri="{FF2B5EF4-FFF2-40B4-BE49-F238E27FC236}">
                  <a16:creationId xmlns:a16="http://schemas.microsoft.com/office/drawing/2014/main" id="{FD584066-32F0-1048-A664-0DCEB6E7637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43" name="Gruppieren 1142">
            <a:extLst>
              <a:ext uri="{FF2B5EF4-FFF2-40B4-BE49-F238E27FC236}">
                <a16:creationId xmlns:a16="http://schemas.microsoft.com/office/drawing/2014/main" id="{5E10F9C0-0830-5647-BC80-DABE562A31CC}"/>
              </a:ext>
            </a:extLst>
          </p:cNvPr>
          <p:cNvGrpSpPr/>
          <p:nvPr/>
        </p:nvGrpSpPr>
        <p:grpSpPr>
          <a:xfrm>
            <a:off x="9074405" y="5793439"/>
            <a:ext cx="111250" cy="105971"/>
            <a:chOff x="2994338" y="2746927"/>
            <a:chExt cx="222113" cy="212017"/>
          </a:xfrm>
        </p:grpSpPr>
        <p:sp>
          <p:nvSpPr>
            <p:cNvPr id="1144" name="Oval 1143">
              <a:extLst>
                <a:ext uri="{FF2B5EF4-FFF2-40B4-BE49-F238E27FC236}">
                  <a16:creationId xmlns:a16="http://schemas.microsoft.com/office/drawing/2014/main" id="{1FA77150-C48B-7449-B028-A128E22A471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5" name="Grafik 1144">
              <a:extLst>
                <a:ext uri="{FF2B5EF4-FFF2-40B4-BE49-F238E27FC236}">
                  <a16:creationId xmlns:a16="http://schemas.microsoft.com/office/drawing/2014/main" id="{280B1212-0212-6F49-9A35-4F78F0F48D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46" name="Gruppieren 1145">
            <a:extLst>
              <a:ext uri="{FF2B5EF4-FFF2-40B4-BE49-F238E27FC236}">
                <a16:creationId xmlns:a16="http://schemas.microsoft.com/office/drawing/2014/main" id="{F19F44D9-1381-8343-8EE2-77D1CA11EF24}"/>
              </a:ext>
            </a:extLst>
          </p:cNvPr>
          <p:cNvGrpSpPr/>
          <p:nvPr/>
        </p:nvGrpSpPr>
        <p:grpSpPr>
          <a:xfrm>
            <a:off x="10037348" y="5793439"/>
            <a:ext cx="111250" cy="105971"/>
            <a:chOff x="2994338" y="2746927"/>
            <a:chExt cx="222113" cy="212017"/>
          </a:xfrm>
        </p:grpSpPr>
        <p:sp>
          <p:nvSpPr>
            <p:cNvPr id="1147" name="Oval 1146">
              <a:extLst>
                <a:ext uri="{FF2B5EF4-FFF2-40B4-BE49-F238E27FC236}">
                  <a16:creationId xmlns:a16="http://schemas.microsoft.com/office/drawing/2014/main" id="{DF47C354-8616-9341-922F-D034F4B1066E}"/>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48" name="Grafik 1147">
              <a:extLst>
                <a:ext uri="{FF2B5EF4-FFF2-40B4-BE49-F238E27FC236}">
                  <a16:creationId xmlns:a16="http://schemas.microsoft.com/office/drawing/2014/main" id="{0297D34A-DB52-A742-88EC-3413D2F5D54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sp>
        <p:nvSpPr>
          <p:cNvPr id="1149" name="Rechteck 1148">
            <a:extLst>
              <a:ext uri="{FF2B5EF4-FFF2-40B4-BE49-F238E27FC236}">
                <a16:creationId xmlns:a16="http://schemas.microsoft.com/office/drawing/2014/main" id="{C869A53A-F5F9-2443-A32F-5BF803950522}"/>
              </a:ext>
            </a:extLst>
          </p:cNvPr>
          <p:cNvSpPr/>
          <p:nvPr/>
        </p:nvSpPr>
        <p:spPr>
          <a:xfrm>
            <a:off x="8363567" y="4751100"/>
            <a:ext cx="14483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1150" name="Gerade Verbindung 1149">
            <a:extLst>
              <a:ext uri="{FF2B5EF4-FFF2-40B4-BE49-F238E27FC236}">
                <a16:creationId xmlns:a16="http://schemas.microsoft.com/office/drawing/2014/main" id="{73488E1A-D2D2-EB4F-B942-8D45703D4C33}"/>
              </a:ext>
            </a:extLst>
          </p:cNvPr>
          <p:cNvCxnSpPr>
            <a:cxnSpLocks/>
          </p:cNvCxnSpPr>
          <p:nvPr/>
        </p:nvCxnSpPr>
        <p:spPr>
          <a:xfrm>
            <a:off x="8487452" y="4829378"/>
            <a:ext cx="1918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51" name="Rechteck 1150">
            <a:extLst>
              <a:ext uri="{FF2B5EF4-FFF2-40B4-BE49-F238E27FC236}">
                <a16:creationId xmlns:a16="http://schemas.microsoft.com/office/drawing/2014/main" id="{D9B2C5F2-B83A-BD4A-973E-410F0600C136}"/>
              </a:ext>
            </a:extLst>
          </p:cNvPr>
          <p:cNvSpPr/>
          <p:nvPr/>
        </p:nvSpPr>
        <p:spPr>
          <a:xfrm>
            <a:off x="9318975" y="4896342"/>
            <a:ext cx="585673" cy="3141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54" name="Oval 1153">
            <a:extLst>
              <a:ext uri="{FF2B5EF4-FFF2-40B4-BE49-F238E27FC236}">
                <a16:creationId xmlns:a16="http://schemas.microsoft.com/office/drawing/2014/main" id="{21D20EB0-1851-4D44-B8B8-3236F8087FEA}"/>
              </a:ext>
            </a:extLst>
          </p:cNvPr>
          <p:cNvSpPr/>
          <p:nvPr/>
        </p:nvSpPr>
        <p:spPr>
          <a:xfrm>
            <a:off x="9478115" y="4924961"/>
            <a:ext cx="84200" cy="84024"/>
          </a:xfrm>
          <a:prstGeom prst="ellipse">
            <a:avLst/>
          </a:prstGeom>
          <a:solidFill>
            <a:srgbClr val="FEBA00">
              <a:alpha val="43529"/>
            </a:srgb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5" name="Grafik 1154">
            <a:extLst>
              <a:ext uri="{FF2B5EF4-FFF2-40B4-BE49-F238E27FC236}">
                <a16:creationId xmlns:a16="http://schemas.microsoft.com/office/drawing/2014/main" id="{0325B911-BB7C-4144-9FA2-54A3B19784A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5400000">
            <a:off x="9533379" y="4761805"/>
            <a:ext cx="174203" cy="423955"/>
          </a:xfrm>
          <a:prstGeom prst="rect">
            <a:avLst/>
          </a:prstGeom>
        </p:spPr>
      </p:pic>
      <p:sp>
        <p:nvSpPr>
          <p:cNvPr id="1156" name="Rechteck 1155">
            <a:extLst>
              <a:ext uri="{FF2B5EF4-FFF2-40B4-BE49-F238E27FC236}">
                <a16:creationId xmlns:a16="http://schemas.microsoft.com/office/drawing/2014/main" id="{87812603-D50C-7140-B230-FF177DBFD268}"/>
              </a:ext>
            </a:extLst>
          </p:cNvPr>
          <p:cNvSpPr/>
          <p:nvPr/>
        </p:nvSpPr>
        <p:spPr>
          <a:xfrm>
            <a:off x="9103730" y="4809592"/>
            <a:ext cx="725688" cy="65521"/>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157" name="Gruppieren 1156">
            <a:extLst>
              <a:ext uri="{FF2B5EF4-FFF2-40B4-BE49-F238E27FC236}">
                <a16:creationId xmlns:a16="http://schemas.microsoft.com/office/drawing/2014/main" id="{8BA1DEB5-D7E3-8848-B07F-6DA2551984AE}"/>
              </a:ext>
            </a:extLst>
          </p:cNvPr>
          <p:cNvGrpSpPr/>
          <p:nvPr/>
        </p:nvGrpSpPr>
        <p:grpSpPr>
          <a:xfrm>
            <a:off x="9760877" y="4817644"/>
            <a:ext cx="52946" cy="50433"/>
            <a:chOff x="2994338" y="2746927"/>
            <a:chExt cx="222113" cy="212017"/>
          </a:xfrm>
        </p:grpSpPr>
        <p:sp>
          <p:nvSpPr>
            <p:cNvPr id="1158" name="Oval 1157">
              <a:extLst>
                <a:ext uri="{FF2B5EF4-FFF2-40B4-BE49-F238E27FC236}">
                  <a16:creationId xmlns:a16="http://schemas.microsoft.com/office/drawing/2014/main" id="{524ED1E7-C9AB-784E-ADC9-2B4BFFB57E3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59" name="Grafik 1158">
              <a:extLst>
                <a:ext uri="{FF2B5EF4-FFF2-40B4-BE49-F238E27FC236}">
                  <a16:creationId xmlns:a16="http://schemas.microsoft.com/office/drawing/2014/main" id="{2F1666EA-F793-8547-A5ED-FE450868A5D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60" name="Gruppieren 1159">
            <a:extLst>
              <a:ext uri="{FF2B5EF4-FFF2-40B4-BE49-F238E27FC236}">
                <a16:creationId xmlns:a16="http://schemas.microsoft.com/office/drawing/2014/main" id="{1DD92E13-A31C-CC49-BF5C-44A3E8E30C29}"/>
              </a:ext>
            </a:extLst>
          </p:cNvPr>
          <p:cNvGrpSpPr/>
          <p:nvPr/>
        </p:nvGrpSpPr>
        <p:grpSpPr>
          <a:xfrm>
            <a:off x="9708582" y="4817644"/>
            <a:ext cx="52946" cy="50433"/>
            <a:chOff x="2994338" y="2746927"/>
            <a:chExt cx="222113" cy="212017"/>
          </a:xfrm>
        </p:grpSpPr>
        <p:sp>
          <p:nvSpPr>
            <p:cNvPr id="1161" name="Oval 1160">
              <a:extLst>
                <a:ext uri="{FF2B5EF4-FFF2-40B4-BE49-F238E27FC236}">
                  <a16:creationId xmlns:a16="http://schemas.microsoft.com/office/drawing/2014/main" id="{7D3CEE01-DEE4-1440-BEF6-EAD00E37523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2" name="Grafik 1161">
              <a:extLst>
                <a:ext uri="{FF2B5EF4-FFF2-40B4-BE49-F238E27FC236}">
                  <a16:creationId xmlns:a16="http://schemas.microsoft.com/office/drawing/2014/main" id="{CCBBB551-E3F5-3E4B-B3AA-5BD7F80D50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63" name="Gruppieren 1162">
            <a:extLst>
              <a:ext uri="{FF2B5EF4-FFF2-40B4-BE49-F238E27FC236}">
                <a16:creationId xmlns:a16="http://schemas.microsoft.com/office/drawing/2014/main" id="{57AC9AC8-671A-5441-BEA7-B93AC58C433A}"/>
              </a:ext>
            </a:extLst>
          </p:cNvPr>
          <p:cNvGrpSpPr/>
          <p:nvPr/>
        </p:nvGrpSpPr>
        <p:grpSpPr>
          <a:xfrm>
            <a:off x="9653909" y="4817644"/>
            <a:ext cx="52946" cy="50433"/>
            <a:chOff x="2994338" y="2746927"/>
            <a:chExt cx="222113" cy="212017"/>
          </a:xfrm>
        </p:grpSpPr>
        <p:sp>
          <p:nvSpPr>
            <p:cNvPr id="1164" name="Oval 1163">
              <a:extLst>
                <a:ext uri="{FF2B5EF4-FFF2-40B4-BE49-F238E27FC236}">
                  <a16:creationId xmlns:a16="http://schemas.microsoft.com/office/drawing/2014/main" id="{D638552C-0E8C-5844-8D86-7B31098316E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5" name="Grafik 1164">
              <a:extLst>
                <a:ext uri="{FF2B5EF4-FFF2-40B4-BE49-F238E27FC236}">
                  <a16:creationId xmlns:a16="http://schemas.microsoft.com/office/drawing/2014/main" id="{AB09D704-61FC-7648-B74A-E55C2F52C6C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66" name="Gruppieren 1165">
            <a:extLst>
              <a:ext uri="{FF2B5EF4-FFF2-40B4-BE49-F238E27FC236}">
                <a16:creationId xmlns:a16="http://schemas.microsoft.com/office/drawing/2014/main" id="{0F92F988-FEC4-A042-8140-DD31001CD90F}"/>
              </a:ext>
            </a:extLst>
          </p:cNvPr>
          <p:cNvGrpSpPr/>
          <p:nvPr/>
        </p:nvGrpSpPr>
        <p:grpSpPr>
          <a:xfrm>
            <a:off x="9601614" y="4817644"/>
            <a:ext cx="52946" cy="50433"/>
            <a:chOff x="2994338" y="2746927"/>
            <a:chExt cx="222113" cy="212017"/>
          </a:xfrm>
        </p:grpSpPr>
        <p:sp>
          <p:nvSpPr>
            <p:cNvPr id="1167" name="Oval 1166">
              <a:extLst>
                <a:ext uri="{FF2B5EF4-FFF2-40B4-BE49-F238E27FC236}">
                  <a16:creationId xmlns:a16="http://schemas.microsoft.com/office/drawing/2014/main" id="{1F9A3231-300E-DB43-84EE-4880F894C205}"/>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68" name="Grafik 1167">
              <a:extLst>
                <a:ext uri="{FF2B5EF4-FFF2-40B4-BE49-F238E27FC236}">
                  <a16:creationId xmlns:a16="http://schemas.microsoft.com/office/drawing/2014/main" id="{225901F0-32F9-5C4D-859C-D43D19442D0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69" name="Gruppieren 1168">
            <a:extLst>
              <a:ext uri="{FF2B5EF4-FFF2-40B4-BE49-F238E27FC236}">
                <a16:creationId xmlns:a16="http://schemas.microsoft.com/office/drawing/2014/main" id="{7CFC3D6E-F456-2A41-9646-27F742C2CA42}"/>
              </a:ext>
            </a:extLst>
          </p:cNvPr>
          <p:cNvGrpSpPr/>
          <p:nvPr/>
        </p:nvGrpSpPr>
        <p:grpSpPr>
          <a:xfrm>
            <a:off x="9544565" y="4817644"/>
            <a:ext cx="52946" cy="50433"/>
            <a:chOff x="2994338" y="2746927"/>
            <a:chExt cx="222113" cy="212017"/>
          </a:xfrm>
        </p:grpSpPr>
        <p:sp>
          <p:nvSpPr>
            <p:cNvPr id="1170" name="Oval 1169">
              <a:extLst>
                <a:ext uri="{FF2B5EF4-FFF2-40B4-BE49-F238E27FC236}">
                  <a16:creationId xmlns:a16="http://schemas.microsoft.com/office/drawing/2014/main" id="{A5277A5E-9CD9-7948-ABDF-06AC6B4A3D7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1" name="Grafik 1170">
              <a:extLst>
                <a:ext uri="{FF2B5EF4-FFF2-40B4-BE49-F238E27FC236}">
                  <a16:creationId xmlns:a16="http://schemas.microsoft.com/office/drawing/2014/main" id="{E60315E0-666C-484B-BA4B-1112F6D39D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72" name="Gruppieren 1171">
            <a:extLst>
              <a:ext uri="{FF2B5EF4-FFF2-40B4-BE49-F238E27FC236}">
                <a16:creationId xmlns:a16="http://schemas.microsoft.com/office/drawing/2014/main" id="{4E8B5924-977B-C24A-BB5D-E6612A372B85}"/>
              </a:ext>
            </a:extLst>
          </p:cNvPr>
          <p:cNvGrpSpPr/>
          <p:nvPr/>
        </p:nvGrpSpPr>
        <p:grpSpPr>
          <a:xfrm>
            <a:off x="9492270" y="4817644"/>
            <a:ext cx="52946" cy="50433"/>
            <a:chOff x="2994338" y="2746927"/>
            <a:chExt cx="222113" cy="212017"/>
          </a:xfrm>
        </p:grpSpPr>
        <p:sp>
          <p:nvSpPr>
            <p:cNvPr id="1173" name="Oval 1172">
              <a:extLst>
                <a:ext uri="{FF2B5EF4-FFF2-40B4-BE49-F238E27FC236}">
                  <a16:creationId xmlns:a16="http://schemas.microsoft.com/office/drawing/2014/main" id="{0B52E635-9947-A74E-9623-2B0CB6DD1040}"/>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4" name="Grafik 1173">
              <a:extLst>
                <a:ext uri="{FF2B5EF4-FFF2-40B4-BE49-F238E27FC236}">
                  <a16:creationId xmlns:a16="http://schemas.microsoft.com/office/drawing/2014/main" id="{52F4C02D-E166-D64C-9D59-6299F8EF44E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75" name="Gruppieren 1174">
            <a:extLst>
              <a:ext uri="{FF2B5EF4-FFF2-40B4-BE49-F238E27FC236}">
                <a16:creationId xmlns:a16="http://schemas.microsoft.com/office/drawing/2014/main" id="{6D87C3D5-DA70-2A45-A290-C08084F3D54C}"/>
              </a:ext>
            </a:extLst>
          </p:cNvPr>
          <p:cNvGrpSpPr/>
          <p:nvPr/>
        </p:nvGrpSpPr>
        <p:grpSpPr>
          <a:xfrm>
            <a:off x="9437597" y="4817644"/>
            <a:ext cx="52946" cy="50433"/>
            <a:chOff x="2994338" y="2746927"/>
            <a:chExt cx="222113" cy="212017"/>
          </a:xfrm>
        </p:grpSpPr>
        <p:sp>
          <p:nvSpPr>
            <p:cNvPr id="1176" name="Oval 1175">
              <a:extLst>
                <a:ext uri="{FF2B5EF4-FFF2-40B4-BE49-F238E27FC236}">
                  <a16:creationId xmlns:a16="http://schemas.microsoft.com/office/drawing/2014/main" id="{397C95CE-99E3-6847-89A2-A9CD73C33EA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77" name="Grafik 1176">
              <a:extLst>
                <a:ext uri="{FF2B5EF4-FFF2-40B4-BE49-F238E27FC236}">
                  <a16:creationId xmlns:a16="http://schemas.microsoft.com/office/drawing/2014/main" id="{69CDACB5-F84D-874A-9BE6-40B5B4927A9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78" name="Gruppieren 1177">
            <a:extLst>
              <a:ext uri="{FF2B5EF4-FFF2-40B4-BE49-F238E27FC236}">
                <a16:creationId xmlns:a16="http://schemas.microsoft.com/office/drawing/2014/main" id="{7928DBD3-68C6-B348-AFBF-63EE0853D1DF}"/>
              </a:ext>
            </a:extLst>
          </p:cNvPr>
          <p:cNvGrpSpPr/>
          <p:nvPr/>
        </p:nvGrpSpPr>
        <p:grpSpPr>
          <a:xfrm>
            <a:off x="9385302" y="4817644"/>
            <a:ext cx="52946" cy="50433"/>
            <a:chOff x="2994338" y="2746927"/>
            <a:chExt cx="222113" cy="212017"/>
          </a:xfrm>
        </p:grpSpPr>
        <p:sp>
          <p:nvSpPr>
            <p:cNvPr id="1179" name="Oval 1178">
              <a:extLst>
                <a:ext uri="{FF2B5EF4-FFF2-40B4-BE49-F238E27FC236}">
                  <a16:creationId xmlns:a16="http://schemas.microsoft.com/office/drawing/2014/main" id="{D257D74D-8D6A-DD4F-8789-7CFEC4B631D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0" name="Grafik 1179">
              <a:extLst>
                <a:ext uri="{FF2B5EF4-FFF2-40B4-BE49-F238E27FC236}">
                  <a16:creationId xmlns:a16="http://schemas.microsoft.com/office/drawing/2014/main" id="{80533A59-DFA9-0C43-93D8-A6F7E0A3E2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81" name="Gruppieren 1180">
            <a:extLst>
              <a:ext uri="{FF2B5EF4-FFF2-40B4-BE49-F238E27FC236}">
                <a16:creationId xmlns:a16="http://schemas.microsoft.com/office/drawing/2014/main" id="{9E96CD3D-0D28-CC41-BD5C-FB0272080111}"/>
              </a:ext>
            </a:extLst>
          </p:cNvPr>
          <p:cNvGrpSpPr/>
          <p:nvPr/>
        </p:nvGrpSpPr>
        <p:grpSpPr>
          <a:xfrm>
            <a:off x="9318744" y="4817644"/>
            <a:ext cx="52946" cy="50433"/>
            <a:chOff x="2994338" y="2746927"/>
            <a:chExt cx="222113" cy="212017"/>
          </a:xfrm>
        </p:grpSpPr>
        <p:sp>
          <p:nvSpPr>
            <p:cNvPr id="1182" name="Oval 1181">
              <a:extLst>
                <a:ext uri="{FF2B5EF4-FFF2-40B4-BE49-F238E27FC236}">
                  <a16:creationId xmlns:a16="http://schemas.microsoft.com/office/drawing/2014/main" id="{17EE15EC-CE26-F642-B1C9-F305A6BBBD31}"/>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3" name="Grafik 1182">
              <a:extLst>
                <a:ext uri="{FF2B5EF4-FFF2-40B4-BE49-F238E27FC236}">
                  <a16:creationId xmlns:a16="http://schemas.microsoft.com/office/drawing/2014/main" id="{104E18FF-EA2C-EB43-9DF1-CF9D2E48C0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84" name="Gruppieren 1183">
            <a:extLst>
              <a:ext uri="{FF2B5EF4-FFF2-40B4-BE49-F238E27FC236}">
                <a16:creationId xmlns:a16="http://schemas.microsoft.com/office/drawing/2014/main" id="{03FDA963-0867-E146-B147-4452D1B5C365}"/>
              </a:ext>
            </a:extLst>
          </p:cNvPr>
          <p:cNvGrpSpPr/>
          <p:nvPr/>
        </p:nvGrpSpPr>
        <p:grpSpPr>
          <a:xfrm>
            <a:off x="9266449" y="4817644"/>
            <a:ext cx="52946" cy="50433"/>
            <a:chOff x="2994338" y="2746927"/>
            <a:chExt cx="222113" cy="212017"/>
          </a:xfrm>
        </p:grpSpPr>
        <p:sp>
          <p:nvSpPr>
            <p:cNvPr id="1185" name="Oval 1184">
              <a:extLst>
                <a:ext uri="{FF2B5EF4-FFF2-40B4-BE49-F238E27FC236}">
                  <a16:creationId xmlns:a16="http://schemas.microsoft.com/office/drawing/2014/main" id="{6DF0413A-46CD-3449-ADD7-110F06C2F558}"/>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6" name="Grafik 1185">
              <a:extLst>
                <a:ext uri="{FF2B5EF4-FFF2-40B4-BE49-F238E27FC236}">
                  <a16:creationId xmlns:a16="http://schemas.microsoft.com/office/drawing/2014/main" id="{708FE536-7B09-A941-BEC9-DD85587FA52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87" name="Gruppieren 1186">
            <a:extLst>
              <a:ext uri="{FF2B5EF4-FFF2-40B4-BE49-F238E27FC236}">
                <a16:creationId xmlns:a16="http://schemas.microsoft.com/office/drawing/2014/main" id="{A2A0BF30-860E-214E-95CA-58E6EABCB7A5}"/>
              </a:ext>
            </a:extLst>
          </p:cNvPr>
          <p:cNvGrpSpPr/>
          <p:nvPr/>
        </p:nvGrpSpPr>
        <p:grpSpPr>
          <a:xfrm>
            <a:off x="9211777" y="4817644"/>
            <a:ext cx="52946" cy="50433"/>
            <a:chOff x="2994338" y="2746927"/>
            <a:chExt cx="222113" cy="212017"/>
          </a:xfrm>
        </p:grpSpPr>
        <p:sp>
          <p:nvSpPr>
            <p:cNvPr id="1188" name="Oval 1187">
              <a:extLst>
                <a:ext uri="{FF2B5EF4-FFF2-40B4-BE49-F238E27FC236}">
                  <a16:creationId xmlns:a16="http://schemas.microsoft.com/office/drawing/2014/main" id="{34B18E02-633D-0345-B7AB-35EA7E62FE97}"/>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89" name="Grafik 1188">
              <a:extLst>
                <a:ext uri="{FF2B5EF4-FFF2-40B4-BE49-F238E27FC236}">
                  <a16:creationId xmlns:a16="http://schemas.microsoft.com/office/drawing/2014/main" id="{15C8DA59-DE4D-BC49-B79B-C62F846CF43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grpSp>
        <p:nvGrpSpPr>
          <p:cNvPr id="1190" name="Gruppieren 1189">
            <a:extLst>
              <a:ext uri="{FF2B5EF4-FFF2-40B4-BE49-F238E27FC236}">
                <a16:creationId xmlns:a16="http://schemas.microsoft.com/office/drawing/2014/main" id="{6CB4C78D-FD5A-3248-81F1-A67680FBFE57}"/>
              </a:ext>
            </a:extLst>
          </p:cNvPr>
          <p:cNvGrpSpPr/>
          <p:nvPr/>
        </p:nvGrpSpPr>
        <p:grpSpPr>
          <a:xfrm>
            <a:off x="9159482" y="4817644"/>
            <a:ext cx="52946" cy="50433"/>
            <a:chOff x="2994338" y="2746927"/>
            <a:chExt cx="222113" cy="212017"/>
          </a:xfrm>
        </p:grpSpPr>
        <p:sp>
          <p:nvSpPr>
            <p:cNvPr id="1191" name="Oval 1190">
              <a:extLst>
                <a:ext uri="{FF2B5EF4-FFF2-40B4-BE49-F238E27FC236}">
                  <a16:creationId xmlns:a16="http://schemas.microsoft.com/office/drawing/2014/main" id="{A00DBB62-CAE6-9E4A-B99A-01061B8F2462}"/>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92" name="Grafik 1191">
              <a:extLst>
                <a:ext uri="{FF2B5EF4-FFF2-40B4-BE49-F238E27FC236}">
                  <a16:creationId xmlns:a16="http://schemas.microsoft.com/office/drawing/2014/main" id="{476C4A20-044F-C94C-90A1-4EC964213BB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1194" name="Grafik 1193">
            <a:extLst>
              <a:ext uri="{FF2B5EF4-FFF2-40B4-BE49-F238E27FC236}">
                <a16:creationId xmlns:a16="http://schemas.microsoft.com/office/drawing/2014/main" id="{85CB9DCF-A640-DD44-97E3-0016F2F779A9}"/>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792076">
            <a:off x="9445209" y="5101054"/>
            <a:ext cx="105905" cy="109457"/>
          </a:xfrm>
          <a:prstGeom prst="rect">
            <a:avLst/>
          </a:prstGeom>
        </p:spPr>
      </p:pic>
      <p:pic>
        <p:nvPicPr>
          <p:cNvPr id="1195" name="Grafik 1194">
            <a:extLst>
              <a:ext uri="{FF2B5EF4-FFF2-40B4-BE49-F238E27FC236}">
                <a16:creationId xmlns:a16="http://schemas.microsoft.com/office/drawing/2014/main" id="{703967EA-0110-AB4C-88DE-E1F4E2CCB59B}"/>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19192478">
            <a:off x="9688966" y="5101055"/>
            <a:ext cx="105905" cy="109457"/>
          </a:xfrm>
          <a:prstGeom prst="rect">
            <a:avLst/>
          </a:prstGeom>
        </p:spPr>
      </p:pic>
      <p:cxnSp>
        <p:nvCxnSpPr>
          <p:cNvPr id="1196" name="Gerade Verbindung 1195">
            <a:extLst>
              <a:ext uri="{FF2B5EF4-FFF2-40B4-BE49-F238E27FC236}">
                <a16:creationId xmlns:a16="http://schemas.microsoft.com/office/drawing/2014/main" id="{F0CB4118-95B9-7047-9A13-42F8EB3AC136}"/>
              </a:ext>
            </a:extLst>
          </p:cNvPr>
          <p:cNvCxnSpPr>
            <a:cxnSpLocks/>
          </p:cNvCxnSpPr>
          <p:nvPr/>
        </p:nvCxnSpPr>
        <p:spPr>
          <a:xfrm>
            <a:off x="8204453" y="2626725"/>
            <a:ext cx="0" cy="124597"/>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1197" name="Gerade Verbindung 1196">
            <a:extLst>
              <a:ext uri="{FF2B5EF4-FFF2-40B4-BE49-F238E27FC236}">
                <a16:creationId xmlns:a16="http://schemas.microsoft.com/office/drawing/2014/main" id="{503494EB-4AF7-3649-B0E4-113C88B8F33D}"/>
              </a:ext>
            </a:extLst>
          </p:cNvPr>
          <p:cNvCxnSpPr>
            <a:cxnSpLocks/>
          </p:cNvCxnSpPr>
          <p:nvPr/>
        </p:nvCxnSpPr>
        <p:spPr>
          <a:xfrm>
            <a:off x="7848393" y="2499502"/>
            <a:ext cx="284100"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1198" name="Gerade Verbindung 1197">
            <a:extLst>
              <a:ext uri="{FF2B5EF4-FFF2-40B4-BE49-F238E27FC236}">
                <a16:creationId xmlns:a16="http://schemas.microsoft.com/office/drawing/2014/main" id="{F9131AAB-4BD5-E24D-942B-B2A6F098F357}"/>
              </a:ext>
            </a:extLst>
          </p:cNvPr>
          <p:cNvCxnSpPr>
            <a:cxnSpLocks/>
          </p:cNvCxnSpPr>
          <p:nvPr/>
        </p:nvCxnSpPr>
        <p:spPr>
          <a:xfrm>
            <a:off x="8200715" y="2751040"/>
            <a:ext cx="1408181" cy="0"/>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cxnSp>
        <p:nvCxnSpPr>
          <p:cNvPr id="1199" name="Gerade Verbindung 1198">
            <a:extLst>
              <a:ext uri="{FF2B5EF4-FFF2-40B4-BE49-F238E27FC236}">
                <a16:creationId xmlns:a16="http://schemas.microsoft.com/office/drawing/2014/main" id="{746CB8B3-5EC3-C942-88A3-2B7ED7ACE191}"/>
              </a:ext>
            </a:extLst>
          </p:cNvPr>
          <p:cNvCxnSpPr>
            <a:cxnSpLocks/>
          </p:cNvCxnSpPr>
          <p:nvPr/>
        </p:nvCxnSpPr>
        <p:spPr>
          <a:xfrm>
            <a:off x="9622332" y="2618150"/>
            <a:ext cx="0" cy="143403"/>
          </a:xfrm>
          <a:prstGeom prst="line">
            <a:avLst/>
          </a:prstGeom>
          <a:ln w="25400" cmpd="dbl">
            <a:solidFill>
              <a:srgbClr val="001C4A"/>
            </a:solidFill>
          </a:ln>
        </p:spPr>
        <p:style>
          <a:lnRef idx="1">
            <a:schemeClr val="accent1"/>
          </a:lnRef>
          <a:fillRef idx="0">
            <a:schemeClr val="accent1"/>
          </a:fillRef>
          <a:effectRef idx="0">
            <a:schemeClr val="accent1"/>
          </a:effectRef>
          <a:fontRef idx="minor">
            <a:schemeClr val="tx1"/>
          </a:fontRef>
        </p:style>
      </p:cxnSp>
      <p:grpSp>
        <p:nvGrpSpPr>
          <p:cNvPr id="1200" name="Gruppieren 1199">
            <a:extLst>
              <a:ext uri="{FF2B5EF4-FFF2-40B4-BE49-F238E27FC236}">
                <a16:creationId xmlns:a16="http://schemas.microsoft.com/office/drawing/2014/main" id="{2B4047D2-C7F8-034E-A23B-ED6CABC26EE8}"/>
              </a:ext>
            </a:extLst>
          </p:cNvPr>
          <p:cNvGrpSpPr/>
          <p:nvPr/>
        </p:nvGrpSpPr>
        <p:grpSpPr>
          <a:xfrm>
            <a:off x="9404749" y="2578450"/>
            <a:ext cx="417458" cy="762069"/>
            <a:chOff x="6900964" y="1916832"/>
            <a:chExt cx="642621" cy="1175570"/>
          </a:xfrm>
        </p:grpSpPr>
        <p:sp>
          <p:nvSpPr>
            <p:cNvPr id="1201" name="Kreis 1200">
              <a:extLst>
                <a:ext uri="{FF2B5EF4-FFF2-40B4-BE49-F238E27FC236}">
                  <a16:creationId xmlns:a16="http://schemas.microsoft.com/office/drawing/2014/main" id="{F112DF66-2102-5840-B72C-2262FFE427EF}"/>
                </a:ext>
              </a:extLst>
            </p:cNvPr>
            <p:cNvSpPr/>
            <p:nvPr/>
          </p:nvSpPr>
          <p:spPr>
            <a:xfrm>
              <a:off x="6930174" y="1916832"/>
              <a:ext cx="584201" cy="584201"/>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202" name="Kreis 1201">
              <a:extLst>
                <a:ext uri="{FF2B5EF4-FFF2-40B4-BE49-F238E27FC236}">
                  <a16:creationId xmlns:a16="http://schemas.microsoft.com/office/drawing/2014/main" id="{BC6B9AA5-5E06-5145-8628-A27B17924CCC}"/>
                </a:ext>
              </a:extLst>
            </p:cNvPr>
            <p:cNvSpPr/>
            <p:nvPr/>
          </p:nvSpPr>
          <p:spPr>
            <a:xfrm rot="16200000">
              <a:off x="6930174" y="2478991"/>
              <a:ext cx="584201" cy="642621"/>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203" name="Rechteck 1202">
            <a:extLst>
              <a:ext uri="{FF2B5EF4-FFF2-40B4-BE49-F238E27FC236}">
                <a16:creationId xmlns:a16="http://schemas.microsoft.com/office/drawing/2014/main" id="{D9407999-89FA-2C4F-AB34-C8687D887C6C}"/>
              </a:ext>
            </a:extLst>
          </p:cNvPr>
          <p:cNvSpPr/>
          <p:nvPr/>
        </p:nvSpPr>
        <p:spPr>
          <a:xfrm>
            <a:off x="9679476" y="2429387"/>
            <a:ext cx="244957" cy="197338"/>
          </a:xfrm>
          <a:prstGeom prst="rect">
            <a:avLst/>
          </a:prstGeom>
          <a:solidFill>
            <a:srgbClr val="DFDDDC"/>
          </a:solidFill>
          <a:ln>
            <a:solidFill>
              <a:srgbClr val="DFDD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04" name="Gruppieren 1203">
            <a:extLst>
              <a:ext uri="{FF2B5EF4-FFF2-40B4-BE49-F238E27FC236}">
                <a16:creationId xmlns:a16="http://schemas.microsoft.com/office/drawing/2014/main" id="{1FBC9B1D-5A19-4548-AA19-E4CFD2627679}"/>
              </a:ext>
            </a:extLst>
          </p:cNvPr>
          <p:cNvGrpSpPr/>
          <p:nvPr/>
        </p:nvGrpSpPr>
        <p:grpSpPr>
          <a:xfrm>
            <a:off x="9627415" y="2475300"/>
            <a:ext cx="307014" cy="287677"/>
            <a:chOff x="2994338" y="2746927"/>
            <a:chExt cx="222113" cy="212017"/>
          </a:xfrm>
        </p:grpSpPr>
        <p:sp>
          <p:nvSpPr>
            <p:cNvPr id="1205" name="Oval 1204">
              <a:extLst>
                <a:ext uri="{FF2B5EF4-FFF2-40B4-BE49-F238E27FC236}">
                  <a16:creationId xmlns:a16="http://schemas.microsoft.com/office/drawing/2014/main" id="{942B3D37-57D1-FA4E-9580-ACD8BF971BAB}"/>
                </a:ext>
              </a:extLst>
            </p:cNvPr>
            <p:cNvSpPr/>
            <p:nvPr/>
          </p:nvSpPr>
          <p:spPr>
            <a:xfrm>
              <a:off x="3029694" y="2780928"/>
              <a:ext cx="144016" cy="144016"/>
            </a:xfrm>
            <a:prstGeom prst="ellipse">
              <a:avLst/>
            </a:prstGeom>
            <a:solidFill>
              <a:schemeClr val="bg1"/>
            </a:solidFill>
            <a:ln w="3175">
              <a:solidFill>
                <a:srgbClr val="001C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06" name="Grafik 1205">
              <a:extLst>
                <a:ext uri="{FF2B5EF4-FFF2-40B4-BE49-F238E27FC236}">
                  <a16:creationId xmlns:a16="http://schemas.microsoft.com/office/drawing/2014/main" id="{33F05EE4-C32E-9A42-9995-36721113032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994338" y="2746927"/>
              <a:ext cx="222113" cy="212017"/>
            </a:xfrm>
            <a:prstGeom prst="rect">
              <a:avLst/>
            </a:prstGeom>
          </p:spPr>
        </p:pic>
      </p:grpSp>
      <p:pic>
        <p:nvPicPr>
          <p:cNvPr id="1207" name="Grafik 1206">
            <a:extLst>
              <a:ext uri="{FF2B5EF4-FFF2-40B4-BE49-F238E27FC236}">
                <a16:creationId xmlns:a16="http://schemas.microsoft.com/office/drawing/2014/main" id="{69424ED3-7DB1-1D41-8669-1384EBC116BF}"/>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10050799" y="2967217"/>
            <a:ext cx="400825" cy="164994"/>
          </a:xfrm>
          <a:prstGeom prst="rect">
            <a:avLst/>
          </a:prstGeom>
        </p:spPr>
      </p:pic>
      <p:sp>
        <p:nvSpPr>
          <p:cNvPr id="1208" name="Kreis 1207">
            <a:extLst>
              <a:ext uri="{FF2B5EF4-FFF2-40B4-BE49-F238E27FC236}">
                <a16:creationId xmlns:a16="http://schemas.microsoft.com/office/drawing/2014/main" id="{021B681D-E55A-2842-9AA9-6B1204B3F079}"/>
              </a:ext>
            </a:extLst>
          </p:cNvPr>
          <p:cNvSpPr/>
          <p:nvPr/>
        </p:nvSpPr>
        <p:spPr>
          <a:xfrm rot="10800000">
            <a:off x="7910111" y="2308451"/>
            <a:ext cx="362058" cy="361298"/>
          </a:xfrm>
          <a:prstGeom prst="pie">
            <a:avLst>
              <a:gd name="adj1" fmla="val 0"/>
              <a:gd name="adj2" fmla="val 5400011"/>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027" name="Rechteck 1026">
            <a:extLst>
              <a:ext uri="{FF2B5EF4-FFF2-40B4-BE49-F238E27FC236}">
                <a16:creationId xmlns:a16="http://schemas.microsoft.com/office/drawing/2014/main" id="{8652AB7C-7950-7949-AD18-F4C70E51D202}"/>
              </a:ext>
            </a:extLst>
          </p:cNvPr>
          <p:cNvSpPr/>
          <p:nvPr/>
        </p:nvSpPr>
        <p:spPr>
          <a:xfrm>
            <a:off x="10600167" y="4743593"/>
            <a:ext cx="144834" cy="184252"/>
          </a:xfrm>
          <a:prstGeom prst="rect">
            <a:avLst/>
          </a:prstGeom>
          <a:solidFill>
            <a:srgbClr val="DFDD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cxnSp>
        <p:nvCxnSpPr>
          <p:cNvPr id="5" name="Gerade Verbindung 4">
            <a:extLst>
              <a:ext uri="{FF2B5EF4-FFF2-40B4-BE49-F238E27FC236}">
                <a16:creationId xmlns:a16="http://schemas.microsoft.com/office/drawing/2014/main" id="{20FD8244-5830-6C41-8CF3-323603F523E0}"/>
              </a:ext>
            </a:extLst>
          </p:cNvPr>
          <p:cNvCxnSpPr>
            <a:cxnSpLocks/>
          </p:cNvCxnSpPr>
          <p:nvPr/>
        </p:nvCxnSpPr>
        <p:spPr>
          <a:xfrm>
            <a:off x="8904312" y="4797152"/>
            <a:ext cx="1305171"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89" name="Gerade Verbindung 588">
            <a:extLst>
              <a:ext uri="{FF2B5EF4-FFF2-40B4-BE49-F238E27FC236}">
                <a16:creationId xmlns:a16="http://schemas.microsoft.com/office/drawing/2014/main" id="{C94D1757-4600-BB4D-B6D9-663D6958587E}"/>
              </a:ext>
            </a:extLst>
          </p:cNvPr>
          <p:cNvCxnSpPr>
            <a:cxnSpLocks/>
          </p:cNvCxnSpPr>
          <p:nvPr/>
        </p:nvCxnSpPr>
        <p:spPr>
          <a:xfrm flipV="1">
            <a:off x="10762453" y="4795326"/>
            <a:ext cx="959198" cy="1826"/>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2" name="Gerade Verbindung 591">
            <a:extLst>
              <a:ext uri="{FF2B5EF4-FFF2-40B4-BE49-F238E27FC236}">
                <a16:creationId xmlns:a16="http://schemas.microsoft.com/office/drawing/2014/main" id="{C8385E58-C0FD-7E4E-B02F-0591795DA601}"/>
              </a:ext>
            </a:extLst>
          </p:cNvPr>
          <p:cNvCxnSpPr>
            <a:cxnSpLocks/>
          </p:cNvCxnSpPr>
          <p:nvPr/>
        </p:nvCxnSpPr>
        <p:spPr>
          <a:xfrm>
            <a:off x="10730829" y="4831060"/>
            <a:ext cx="148227"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4" name="Gerade Verbindung 593">
            <a:extLst>
              <a:ext uri="{FF2B5EF4-FFF2-40B4-BE49-F238E27FC236}">
                <a16:creationId xmlns:a16="http://schemas.microsoft.com/office/drawing/2014/main" id="{DD0ED6BB-6FC0-A546-B347-EE3E2DEC4328}"/>
              </a:ext>
            </a:extLst>
          </p:cNvPr>
          <p:cNvCxnSpPr>
            <a:cxnSpLocks/>
          </p:cNvCxnSpPr>
          <p:nvPr/>
        </p:nvCxnSpPr>
        <p:spPr>
          <a:xfrm>
            <a:off x="10362486" y="4819377"/>
            <a:ext cx="148227"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6" name="Gerade Verbindung 595">
            <a:extLst>
              <a:ext uri="{FF2B5EF4-FFF2-40B4-BE49-F238E27FC236}">
                <a16:creationId xmlns:a16="http://schemas.microsoft.com/office/drawing/2014/main" id="{C586D748-1065-3741-B5FA-F89285F0D4F0}"/>
              </a:ext>
            </a:extLst>
          </p:cNvPr>
          <p:cNvCxnSpPr>
            <a:cxnSpLocks/>
          </p:cNvCxnSpPr>
          <p:nvPr/>
        </p:nvCxnSpPr>
        <p:spPr>
          <a:xfrm>
            <a:off x="8903291" y="4820091"/>
            <a:ext cx="2088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7" name="Gerade Verbindung 596">
            <a:extLst>
              <a:ext uri="{FF2B5EF4-FFF2-40B4-BE49-F238E27FC236}">
                <a16:creationId xmlns:a16="http://schemas.microsoft.com/office/drawing/2014/main" id="{1EDFE01F-4D15-4848-877E-5741039336BC}"/>
              </a:ext>
            </a:extLst>
          </p:cNvPr>
          <p:cNvCxnSpPr>
            <a:cxnSpLocks/>
          </p:cNvCxnSpPr>
          <p:nvPr/>
        </p:nvCxnSpPr>
        <p:spPr>
          <a:xfrm>
            <a:off x="8467424" y="4827783"/>
            <a:ext cx="2088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598" name="Gerade Verbindung 597">
            <a:extLst>
              <a:ext uri="{FF2B5EF4-FFF2-40B4-BE49-F238E27FC236}">
                <a16:creationId xmlns:a16="http://schemas.microsoft.com/office/drawing/2014/main" id="{C4A1DA46-7640-3549-A658-44C60EF65FC2}"/>
              </a:ext>
            </a:extLst>
          </p:cNvPr>
          <p:cNvCxnSpPr>
            <a:cxnSpLocks/>
          </p:cNvCxnSpPr>
          <p:nvPr/>
        </p:nvCxnSpPr>
        <p:spPr>
          <a:xfrm>
            <a:off x="8194063" y="4532005"/>
            <a:ext cx="0" cy="288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0" name="Gerade Verbindung 599">
            <a:extLst>
              <a:ext uri="{FF2B5EF4-FFF2-40B4-BE49-F238E27FC236}">
                <a16:creationId xmlns:a16="http://schemas.microsoft.com/office/drawing/2014/main" id="{06CC21B8-4DF6-F141-BB04-A1028FBA566A}"/>
              </a:ext>
            </a:extLst>
          </p:cNvPr>
          <p:cNvCxnSpPr>
            <a:cxnSpLocks/>
          </p:cNvCxnSpPr>
          <p:nvPr/>
        </p:nvCxnSpPr>
        <p:spPr>
          <a:xfrm>
            <a:off x="8203894" y="4806269"/>
            <a:ext cx="153222"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3" name="Gerade Verbindung 602">
            <a:extLst>
              <a:ext uri="{FF2B5EF4-FFF2-40B4-BE49-F238E27FC236}">
                <a16:creationId xmlns:a16="http://schemas.microsoft.com/office/drawing/2014/main" id="{0FE92B8A-1E5D-5545-BA9E-C75D4CD70067}"/>
              </a:ext>
            </a:extLst>
          </p:cNvPr>
          <p:cNvCxnSpPr>
            <a:cxnSpLocks/>
          </p:cNvCxnSpPr>
          <p:nvPr/>
        </p:nvCxnSpPr>
        <p:spPr>
          <a:xfrm flipV="1">
            <a:off x="8501872" y="4806269"/>
            <a:ext cx="288000" cy="3211"/>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05" name="Gerade Verbindung 604">
            <a:extLst>
              <a:ext uri="{FF2B5EF4-FFF2-40B4-BE49-F238E27FC236}">
                <a16:creationId xmlns:a16="http://schemas.microsoft.com/office/drawing/2014/main" id="{893A3D7C-30AA-E348-B5E8-A735777F898E}"/>
              </a:ext>
            </a:extLst>
          </p:cNvPr>
          <p:cNvCxnSpPr>
            <a:cxnSpLocks/>
          </p:cNvCxnSpPr>
          <p:nvPr/>
        </p:nvCxnSpPr>
        <p:spPr>
          <a:xfrm flipV="1">
            <a:off x="8705915" y="4803594"/>
            <a:ext cx="0" cy="112700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611" name="Gerade Verbindung 610">
            <a:extLst>
              <a:ext uri="{FF2B5EF4-FFF2-40B4-BE49-F238E27FC236}">
                <a16:creationId xmlns:a16="http://schemas.microsoft.com/office/drawing/2014/main" id="{1D708BF8-A88A-FA45-AB69-4F6B168EEF6C}"/>
              </a:ext>
            </a:extLst>
          </p:cNvPr>
          <p:cNvCxnSpPr>
            <a:cxnSpLocks/>
          </p:cNvCxnSpPr>
          <p:nvPr/>
        </p:nvCxnSpPr>
        <p:spPr>
          <a:xfrm flipV="1">
            <a:off x="10534666" y="4786645"/>
            <a:ext cx="0" cy="278599"/>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6" name="Gerade Verbindung 965">
            <a:extLst>
              <a:ext uri="{FF2B5EF4-FFF2-40B4-BE49-F238E27FC236}">
                <a16:creationId xmlns:a16="http://schemas.microsoft.com/office/drawing/2014/main" id="{B8DC5133-ED83-E240-A102-5797D3CBCDC7}"/>
              </a:ext>
            </a:extLst>
          </p:cNvPr>
          <p:cNvCxnSpPr>
            <a:cxnSpLocks/>
          </p:cNvCxnSpPr>
          <p:nvPr/>
        </p:nvCxnSpPr>
        <p:spPr>
          <a:xfrm>
            <a:off x="9112090" y="4532005"/>
            <a:ext cx="4680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7" name="Gerade Verbindung 966">
            <a:extLst>
              <a:ext uri="{FF2B5EF4-FFF2-40B4-BE49-F238E27FC236}">
                <a16:creationId xmlns:a16="http://schemas.microsoft.com/office/drawing/2014/main" id="{31DDE26A-A807-054D-AB7D-A8205D3D1DB3}"/>
              </a:ext>
            </a:extLst>
          </p:cNvPr>
          <p:cNvCxnSpPr>
            <a:cxnSpLocks/>
          </p:cNvCxnSpPr>
          <p:nvPr/>
        </p:nvCxnSpPr>
        <p:spPr>
          <a:xfrm>
            <a:off x="8203894" y="2747988"/>
            <a:ext cx="1420498"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8" name="Gerade Verbindung 967">
            <a:extLst>
              <a:ext uri="{FF2B5EF4-FFF2-40B4-BE49-F238E27FC236}">
                <a16:creationId xmlns:a16="http://schemas.microsoft.com/office/drawing/2014/main" id="{D63EBA24-8A0C-BF47-A393-0FD11E021ED2}"/>
              </a:ext>
            </a:extLst>
          </p:cNvPr>
          <p:cNvCxnSpPr>
            <a:cxnSpLocks/>
            <a:endCxn id="1206" idx="1"/>
          </p:cNvCxnSpPr>
          <p:nvPr/>
        </p:nvCxnSpPr>
        <p:spPr>
          <a:xfrm flipV="1">
            <a:off x="9627415" y="2619139"/>
            <a:ext cx="0" cy="540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69" name="Gerade Verbindung 968">
            <a:extLst>
              <a:ext uri="{FF2B5EF4-FFF2-40B4-BE49-F238E27FC236}">
                <a16:creationId xmlns:a16="http://schemas.microsoft.com/office/drawing/2014/main" id="{D8ABE022-6E19-1645-9F41-7A2C1BE080B7}"/>
              </a:ext>
            </a:extLst>
          </p:cNvPr>
          <p:cNvCxnSpPr>
            <a:cxnSpLocks/>
          </p:cNvCxnSpPr>
          <p:nvPr/>
        </p:nvCxnSpPr>
        <p:spPr>
          <a:xfrm flipV="1">
            <a:off x="8203894" y="2638655"/>
            <a:ext cx="0" cy="128849"/>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0" name="Gerade Verbindung 969">
            <a:extLst>
              <a:ext uri="{FF2B5EF4-FFF2-40B4-BE49-F238E27FC236}">
                <a16:creationId xmlns:a16="http://schemas.microsoft.com/office/drawing/2014/main" id="{407D9298-BEAD-A64F-8698-CF905528CC1D}"/>
              </a:ext>
            </a:extLst>
          </p:cNvPr>
          <p:cNvCxnSpPr>
            <a:cxnSpLocks/>
          </p:cNvCxnSpPr>
          <p:nvPr/>
        </p:nvCxnSpPr>
        <p:spPr>
          <a:xfrm flipH="1" flipV="1">
            <a:off x="7851288" y="2503057"/>
            <a:ext cx="288000" cy="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1" name="Gerade Verbindung 970">
            <a:extLst>
              <a:ext uri="{FF2B5EF4-FFF2-40B4-BE49-F238E27FC236}">
                <a16:creationId xmlns:a16="http://schemas.microsoft.com/office/drawing/2014/main" id="{48F169D5-FC58-9E4F-85FE-BB8652BF0A0B}"/>
              </a:ext>
            </a:extLst>
          </p:cNvPr>
          <p:cNvCxnSpPr>
            <a:cxnSpLocks/>
          </p:cNvCxnSpPr>
          <p:nvPr/>
        </p:nvCxnSpPr>
        <p:spPr>
          <a:xfrm flipH="1" flipV="1">
            <a:off x="7040996" y="2496200"/>
            <a:ext cx="792000" cy="660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2" name="Gerade Verbindung 971">
            <a:extLst>
              <a:ext uri="{FF2B5EF4-FFF2-40B4-BE49-F238E27FC236}">
                <a16:creationId xmlns:a16="http://schemas.microsoft.com/office/drawing/2014/main" id="{7CCA7F06-8DF3-3248-9698-651B869D6CD8}"/>
              </a:ext>
            </a:extLst>
          </p:cNvPr>
          <p:cNvCxnSpPr>
            <a:cxnSpLocks/>
          </p:cNvCxnSpPr>
          <p:nvPr/>
        </p:nvCxnSpPr>
        <p:spPr>
          <a:xfrm flipV="1">
            <a:off x="7841127" y="1529618"/>
            <a:ext cx="0" cy="799764"/>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3" name="Gerade Verbindung 972">
            <a:extLst>
              <a:ext uri="{FF2B5EF4-FFF2-40B4-BE49-F238E27FC236}">
                <a16:creationId xmlns:a16="http://schemas.microsoft.com/office/drawing/2014/main" id="{4B444AE9-11AD-A740-B706-D2A3A5866627}"/>
              </a:ext>
            </a:extLst>
          </p:cNvPr>
          <p:cNvCxnSpPr>
            <a:cxnSpLocks/>
          </p:cNvCxnSpPr>
          <p:nvPr/>
        </p:nvCxnSpPr>
        <p:spPr>
          <a:xfrm flipV="1">
            <a:off x="7812456" y="2132856"/>
            <a:ext cx="0" cy="195702"/>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5" name="Gerade Verbindung 974">
            <a:extLst>
              <a:ext uri="{FF2B5EF4-FFF2-40B4-BE49-F238E27FC236}">
                <a16:creationId xmlns:a16="http://schemas.microsoft.com/office/drawing/2014/main" id="{4BE2449C-95D3-5D4F-B62D-39AB6197D8BE}"/>
              </a:ext>
            </a:extLst>
          </p:cNvPr>
          <p:cNvCxnSpPr>
            <a:cxnSpLocks/>
          </p:cNvCxnSpPr>
          <p:nvPr/>
        </p:nvCxnSpPr>
        <p:spPr>
          <a:xfrm>
            <a:off x="11388836" y="4493300"/>
            <a:ext cx="0" cy="288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6" name="Gerade Verbindung 975">
            <a:extLst>
              <a:ext uri="{FF2B5EF4-FFF2-40B4-BE49-F238E27FC236}">
                <a16:creationId xmlns:a16="http://schemas.microsoft.com/office/drawing/2014/main" id="{4CDBBB65-2C41-6A4C-9F1B-C4B479CCEE9C}"/>
              </a:ext>
            </a:extLst>
          </p:cNvPr>
          <p:cNvCxnSpPr>
            <a:cxnSpLocks/>
          </p:cNvCxnSpPr>
          <p:nvPr/>
        </p:nvCxnSpPr>
        <p:spPr>
          <a:xfrm>
            <a:off x="10992544" y="2609183"/>
            <a:ext cx="0" cy="216000"/>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cxnSp>
        <p:nvCxnSpPr>
          <p:cNvPr id="978" name="Gerade Verbindung 977">
            <a:extLst>
              <a:ext uri="{FF2B5EF4-FFF2-40B4-BE49-F238E27FC236}">
                <a16:creationId xmlns:a16="http://schemas.microsoft.com/office/drawing/2014/main" id="{9488FDE6-8AB8-BC49-A48F-5515AB33BC67}"/>
              </a:ext>
            </a:extLst>
          </p:cNvPr>
          <p:cNvCxnSpPr>
            <a:cxnSpLocks/>
          </p:cNvCxnSpPr>
          <p:nvPr/>
        </p:nvCxnSpPr>
        <p:spPr>
          <a:xfrm>
            <a:off x="9093335" y="3933056"/>
            <a:ext cx="0" cy="870538"/>
          </a:xfrm>
          <a:prstGeom prst="line">
            <a:avLst/>
          </a:prstGeom>
          <a:ln w="25400" cmpd="thinThick">
            <a:solidFill>
              <a:schemeClr val="accent6">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599" name="Textfeld 598">
            <a:extLst>
              <a:ext uri="{FF2B5EF4-FFF2-40B4-BE49-F238E27FC236}">
                <a16:creationId xmlns:a16="http://schemas.microsoft.com/office/drawing/2014/main" id="{045F12D1-EF44-A44C-B0D2-B4AC44E67628}"/>
              </a:ext>
            </a:extLst>
          </p:cNvPr>
          <p:cNvSpPr txBox="1"/>
          <p:nvPr/>
        </p:nvSpPr>
        <p:spPr>
          <a:xfrm>
            <a:off x="436067" y="1251793"/>
            <a:ext cx="4014015" cy="1438984"/>
          </a:xfrm>
          <a:prstGeom prst="rect">
            <a:avLst/>
          </a:prstGeom>
          <a:noFill/>
        </p:spPr>
        <p:txBody>
          <a:bodyPr wrap="square" rtlCol="0">
            <a:spAutoFit/>
          </a:bodyPr>
          <a:lstStyle/>
          <a:p>
            <a:pPr>
              <a:lnSpc>
                <a:spcPct val="120000"/>
              </a:lnSpc>
            </a:pPr>
            <a:r>
              <a:rPr lang="de-DE" sz="1050" dirty="0">
                <a:latin typeface="Futura PT Light" panose="020B0402020204020303" pitchFamily="34" charset="77"/>
              </a:rPr>
              <a:t>Aus unserer Erfahrung kann die neuartige Anordnung eines Tisches schon zu einer  höheren Teameffizienz führen. Die Integration von unterschiedlichen Sitzmöglichkeiten unterstützt dies zudem weiter. Teamräume statt Zellenbüros fördern die Kommunikation und den Zusammenarbeit. Daher machen wir mit mit überholten Arbeitsplatzmodellen der Vergangenheit Schluss und optimieren bei </a:t>
            </a:r>
            <a:r>
              <a:rPr lang="de-DE" sz="1050" dirty="0" err="1">
                <a:latin typeface="Futura PT Light" panose="020B0402020204020303" pitchFamily="34" charset="77"/>
              </a:rPr>
              <a:t>Offezio</a:t>
            </a:r>
            <a:r>
              <a:rPr lang="de-DE" sz="1050" dirty="0">
                <a:latin typeface="Futura PT Light" panose="020B0402020204020303" pitchFamily="34" charset="77"/>
              </a:rPr>
              <a:t> die Gestaltung nach neusten Erkenntnissen und Sinnhaftigkeit, um Wohlgefühl und Arbeitsleitung zu maximieren!</a:t>
            </a:r>
          </a:p>
        </p:txBody>
      </p:sp>
      <p:sp>
        <p:nvSpPr>
          <p:cNvPr id="8" name="Textfeld 7">
            <a:extLst>
              <a:ext uri="{FF2B5EF4-FFF2-40B4-BE49-F238E27FC236}">
                <a16:creationId xmlns:a16="http://schemas.microsoft.com/office/drawing/2014/main" id="{893FBE3B-E588-7B4A-AA3E-8CB69076EDC9}"/>
              </a:ext>
            </a:extLst>
          </p:cNvPr>
          <p:cNvSpPr txBox="1"/>
          <p:nvPr/>
        </p:nvSpPr>
        <p:spPr>
          <a:xfrm>
            <a:off x="6533191" y="638911"/>
            <a:ext cx="4331635" cy="469359"/>
          </a:xfrm>
          <a:prstGeom prst="rect">
            <a:avLst/>
          </a:prstGeom>
          <a:noFill/>
        </p:spPr>
        <p:txBody>
          <a:bodyPr wrap="none" rtlCol="0">
            <a:spAutoFit/>
          </a:bodyPr>
          <a:lstStyle/>
          <a:p>
            <a:pPr algn="l"/>
            <a:r>
              <a:rPr lang="de-DE" sz="1400" b="1" dirty="0">
                <a:latin typeface="Futura PT Heavy" panose="020B0502020204020303" pitchFamily="34" charset="77"/>
              </a:rPr>
              <a:t>2er, 4er, 3er Sitzkombinationen</a:t>
            </a:r>
          </a:p>
          <a:p>
            <a:r>
              <a:rPr lang="de-DE" sz="1050" dirty="0">
                <a:latin typeface="Futura PT Light" panose="020B0402020204020303" pitchFamily="34" charset="77"/>
              </a:rPr>
              <a:t>Immer in Räumen mit einer mind. Größe von 3 und max. Größe von 12 Personen</a:t>
            </a:r>
          </a:p>
        </p:txBody>
      </p:sp>
      <p:cxnSp>
        <p:nvCxnSpPr>
          <p:cNvPr id="10" name="Gerade Verbindung 9">
            <a:extLst>
              <a:ext uri="{FF2B5EF4-FFF2-40B4-BE49-F238E27FC236}">
                <a16:creationId xmlns:a16="http://schemas.microsoft.com/office/drawing/2014/main" id="{04A5C9F5-FFBD-964F-B5DF-8EA5E650DBB4}"/>
              </a:ext>
            </a:extLst>
          </p:cNvPr>
          <p:cNvCxnSpPr>
            <a:cxnSpLocks/>
          </p:cNvCxnSpPr>
          <p:nvPr/>
        </p:nvCxnSpPr>
        <p:spPr>
          <a:xfrm>
            <a:off x="7645679" y="1119976"/>
            <a:ext cx="0" cy="580832"/>
          </a:xfrm>
          <a:prstGeom prst="line">
            <a:avLst/>
          </a:prstGeom>
          <a:ln>
            <a:solidFill>
              <a:srgbClr val="FEBA00"/>
            </a:solidFill>
          </a:ln>
        </p:spPr>
        <p:style>
          <a:lnRef idx="1">
            <a:schemeClr val="accent1"/>
          </a:lnRef>
          <a:fillRef idx="0">
            <a:schemeClr val="accent1"/>
          </a:fillRef>
          <a:effectRef idx="0">
            <a:schemeClr val="accent1"/>
          </a:effectRef>
          <a:fontRef idx="minor">
            <a:schemeClr val="tx1"/>
          </a:fontRef>
        </p:style>
      </p:cxnSp>
      <p:grpSp>
        <p:nvGrpSpPr>
          <p:cNvPr id="7" name="Gruppieren 6">
            <a:extLst>
              <a:ext uri="{FF2B5EF4-FFF2-40B4-BE49-F238E27FC236}">
                <a16:creationId xmlns:a16="http://schemas.microsoft.com/office/drawing/2014/main" id="{953C69D2-FCE2-AB45-A931-19F187D76F89}"/>
              </a:ext>
            </a:extLst>
          </p:cNvPr>
          <p:cNvGrpSpPr/>
          <p:nvPr/>
        </p:nvGrpSpPr>
        <p:grpSpPr>
          <a:xfrm>
            <a:off x="2979700" y="3356992"/>
            <a:ext cx="1558943" cy="1950072"/>
            <a:chOff x="2979700" y="4280625"/>
            <a:chExt cx="1558943" cy="1950072"/>
          </a:xfrm>
        </p:grpSpPr>
        <p:grpSp>
          <p:nvGrpSpPr>
            <p:cNvPr id="1062" name="Gruppieren 1061">
              <a:extLst>
                <a:ext uri="{FF2B5EF4-FFF2-40B4-BE49-F238E27FC236}">
                  <a16:creationId xmlns:a16="http://schemas.microsoft.com/office/drawing/2014/main" id="{ECA581AE-9AB8-8D4F-9C81-DC40D4A21BDC}"/>
                </a:ext>
              </a:extLst>
            </p:cNvPr>
            <p:cNvGrpSpPr/>
            <p:nvPr/>
          </p:nvGrpSpPr>
          <p:grpSpPr>
            <a:xfrm>
              <a:off x="2987110" y="4743881"/>
              <a:ext cx="1551533" cy="1486816"/>
              <a:chOff x="6876088" y="4520767"/>
              <a:chExt cx="602083" cy="576969"/>
            </a:xfrm>
          </p:grpSpPr>
          <p:grpSp>
            <p:nvGrpSpPr>
              <p:cNvPr id="1063" name="Gruppieren 1062">
                <a:extLst>
                  <a:ext uri="{FF2B5EF4-FFF2-40B4-BE49-F238E27FC236}">
                    <a16:creationId xmlns:a16="http://schemas.microsoft.com/office/drawing/2014/main" id="{DDE1EE0E-8A20-6A45-B501-C4A2B7FB05D3}"/>
                  </a:ext>
                </a:extLst>
              </p:cNvPr>
              <p:cNvGrpSpPr/>
              <p:nvPr/>
            </p:nvGrpSpPr>
            <p:grpSpPr>
              <a:xfrm>
                <a:off x="6876088" y="4520767"/>
                <a:ext cx="298252" cy="268891"/>
                <a:chOff x="5198120" y="739600"/>
                <a:chExt cx="398371" cy="359909"/>
              </a:xfrm>
            </p:grpSpPr>
            <p:pic>
              <p:nvPicPr>
                <p:cNvPr id="1217" name="Grafik 1216">
                  <a:extLst>
                    <a:ext uri="{FF2B5EF4-FFF2-40B4-BE49-F238E27FC236}">
                      <a16:creationId xmlns:a16="http://schemas.microsoft.com/office/drawing/2014/main" id="{4E2C0855-EC4F-D94D-8144-921873BFE8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218" name="Gruppieren 1217">
                  <a:extLst>
                    <a:ext uri="{FF2B5EF4-FFF2-40B4-BE49-F238E27FC236}">
                      <a16:creationId xmlns:a16="http://schemas.microsoft.com/office/drawing/2014/main" id="{AFCA8AA8-611E-F54B-AAB7-DB09A4D05ECF}"/>
                    </a:ext>
                  </a:extLst>
                </p:cNvPr>
                <p:cNvGrpSpPr/>
                <p:nvPr/>
              </p:nvGrpSpPr>
              <p:grpSpPr>
                <a:xfrm>
                  <a:off x="5406148" y="739600"/>
                  <a:ext cx="190343" cy="359909"/>
                  <a:chOff x="5406108" y="1129551"/>
                  <a:chExt cx="190343" cy="359909"/>
                </a:xfrm>
              </p:grpSpPr>
              <p:sp>
                <p:nvSpPr>
                  <p:cNvPr id="1219" name="Rechteck 1218">
                    <a:extLst>
                      <a:ext uri="{FF2B5EF4-FFF2-40B4-BE49-F238E27FC236}">
                        <a16:creationId xmlns:a16="http://schemas.microsoft.com/office/drawing/2014/main" id="{6273F791-4D79-B040-8DD4-824EEA1348E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20" name="Grafik 1219">
                    <a:extLst>
                      <a:ext uri="{FF2B5EF4-FFF2-40B4-BE49-F238E27FC236}">
                        <a16:creationId xmlns:a16="http://schemas.microsoft.com/office/drawing/2014/main" id="{E9027EE7-032B-9044-87A3-13B3379A3C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064" name="Gruppieren 1063">
                <a:extLst>
                  <a:ext uri="{FF2B5EF4-FFF2-40B4-BE49-F238E27FC236}">
                    <a16:creationId xmlns:a16="http://schemas.microsoft.com/office/drawing/2014/main" id="{306885C1-A547-A54E-8304-9AF8DAC7A193}"/>
                  </a:ext>
                </a:extLst>
              </p:cNvPr>
              <p:cNvGrpSpPr/>
              <p:nvPr/>
            </p:nvGrpSpPr>
            <p:grpSpPr>
              <a:xfrm rot="10800000">
                <a:off x="7179919" y="4681447"/>
                <a:ext cx="298252" cy="268891"/>
                <a:chOff x="5198120" y="739600"/>
                <a:chExt cx="398371" cy="359909"/>
              </a:xfrm>
            </p:grpSpPr>
            <p:pic>
              <p:nvPicPr>
                <p:cNvPr id="1213" name="Grafik 1212">
                  <a:extLst>
                    <a:ext uri="{FF2B5EF4-FFF2-40B4-BE49-F238E27FC236}">
                      <a16:creationId xmlns:a16="http://schemas.microsoft.com/office/drawing/2014/main" id="{5D9D3658-F4A2-B34B-812C-5864D8726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214" name="Gruppieren 1213">
                  <a:extLst>
                    <a:ext uri="{FF2B5EF4-FFF2-40B4-BE49-F238E27FC236}">
                      <a16:creationId xmlns:a16="http://schemas.microsoft.com/office/drawing/2014/main" id="{9A331BFB-EF2A-0147-A5EE-7A27AF25FB2E}"/>
                    </a:ext>
                  </a:extLst>
                </p:cNvPr>
                <p:cNvGrpSpPr/>
                <p:nvPr/>
              </p:nvGrpSpPr>
              <p:grpSpPr>
                <a:xfrm>
                  <a:off x="5406148" y="739600"/>
                  <a:ext cx="190343" cy="359909"/>
                  <a:chOff x="5406108" y="1129551"/>
                  <a:chExt cx="190343" cy="359909"/>
                </a:xfrm>
              </p:grpSpPr>
              <p:sp>
                <p:nvSpPr>
                  <p:cNvPr id="1215" name="Rechteck 1214">
                    <a:extLst>
                      <a:ext uri="{FF2B5EF4-FFF2-40B4-BE49-F238E27FC236}">
                        <a16:creationId xmlns:a16="http://schemas.microsoft.com/office/drawing/2014/main" id="{3317A4EF-608C-6643-B92D-EA86F170B601}"/>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6" name="Grafik 1215">
                    <a:extLst>
                      <a:ext uri="{FF2B5EF4-FFF2-40B4-BE49-F238E27FC236}">
                        <a16:creationId xmlns:a16="http://schemas.microsoft.com/office/drawing/2014/main" id="{4AB97A14-87F7-124D-AD4B-0CF694D7C6C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1193" name="Gruppieren 1192">
                <a:extLst>
                  <a:ext uri="{FF2B5EF4-FFF2-40B4-BE49-F238E27FC236}">
                    <a16:creationId xmlns:a16="http://schemas.microsoft.com/office/drawing/2014/main" id="{4F29CBB6-B3A0-6C49-A4B2-87B9E7134AD9}"/>
                  </a:ext>
                </a:extLst>
              </p:cNvPr>
              <p:cNvGrpSpPr/>
              <p:nvPr/>
            </p:nvGrpSpPr>
            <p:grpSpPr>
              <a:xfrm rot="16200000">
                <a:off x="6889197" y="4814195"/>
                <a:ext cx="297626" cy="269456"/>
                <a:chOff x="5198120" y="739600"/>
                <a:chExt cx="398371" cy="359909"/>
              </a:xfrm>
            </p:grpSpPr>
            <p:pic>
              <p:nvPicPr>
                <p:cNvPr id="1209" name="Grafik 1208">
                  <a:extLst>
                    <a:ext uri="{FF2B5EF4-FFF2-40B4-BE49-F238E27FC236}">
                      <a16:creationId xmlns:a16="http://schemas.microsoft.com/office/drawing/2014/main" id="{CEC72705-5F28-2746-A846-26E34B978A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1210" name="Gruppieren 1209">
                  <a:extLst>
                    <a:ext uri="{FF2B5EF4-FFF2-40B4-BE49-F238E27FC236}">
                      <a16:creationId xmlns:a16="http://schemas.microsoft.com/office/drawing/2014/main" id="{3F352A69-9767-5646-896C-CE9D86FD3117}"/>
                    </a:ext>
                  </a:extLst>
                </p:cNvPr>
                <p:cNvGrpSpPr/>
                <p:nvPr/>
              </p:nvGrpSpPr>
              <p:grpSpPr>
                <a:xfrm>
                  <a:off x="5406148" y="739600"/>
                  <a:ext cx="190343" cy="359909"/>
                  <a:chOff x="5406108" y="1129551"/>
                  <a:chExt cx="190343" cy="359909"/>
                </a:xfrm>
              </p:grpSpPr>
              <p:sp>
                <p:nvSpPr>
                  <p:cNvPr id="1211" name="Rechteck 1210">
                    <a:extLst>
                      <a:ext uri="{FF2B5EF4-FFF2-40B4-BE49-F238E27FC236}">
                        <a16:creationId xmlns:a16="http://schemas.microsoft.com/office/drawing/2014/main" id="{AA72AE41-96AB-DE4B-9648-B17B10B1B9E7}"/>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12" name="Grafik 1211">
                    <a:extLst>
                      <a:ext uri="{FF2B5EF4-FFF2-40B4-BE49-F238E27FC236}">
                        <a16:creationId xmlns:a16="http://schemas.microsoft.com/office/drawing/2014/main" id="{D775C015-F132-714A-978D-85117D559EB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sp>
          <p:nvSpPr>
            <p:cNvPr id="1225" name="Textfeld 1224">
              <a:extLst>
                <a:ext uri="{FF2B5EF4-FFF2-40B4-BE49-F238E27FC236}">
                  <a16:creationId xmlns:a16="http://schemas.microsoft.com/office/drawing/2014/main" id="{9044F409-7DDF-7446-8CD5-0C54F1500B35}"/>
                </a:ext>
              </a:extLst>
            </p:cNvPr>
            <p:cNvSpPr txBox="1"/>
            <p:nvPr/>
          </p:nvSpPr>
          <p:spPr>
            <a:xfrm>
              <a:off x="2979700" y="4280625"/>
              <a:ext cx="1380644" cy="307777"/>
            </a:xfrm>
            <a:prstGeom prst="rect">
              <a:avLst/>
            </a:prstGeom>
            <a:solidFill>
              <a:srgbClr val="FFC000"/>
            </a:solidFill>
          </p:spPr>
          <p:txBody>
            <a:bodyPr wrap="square" rtlCol="0">
              <a:spAutoFit/>
            </a:bodyPr>
            <a:lstStyle/>
            <a:p>
              <a:pPr algn="l"/>
              <a:r>
                <a:rPr lang="de-DE" sz="1400" dirty="0">
                  <a:solidFill>
                    <a:schemeClr val="bg1"/>
                  </a:solidFill>
                  <a:latin typeface="Futura PT Book" panose="020B0502020204020303" pitchFamily="34" charset="77"/>
                </a:rPr>
                <a:t>3er Stern</a:t>
              </a:r>
            </a:p>
          </p:txBody>
        </p:sp>
      </p:grpSp>
      <p:grpSp>
        <p:nvGrpSpPr>
          <p:cNvPr id="14" name="Gruppieren 13">
            <a:extLst>
              <a:ext uri="{FF2B5EF4-FFF2-40B4-BE49-F238E27FC236}">
                <a16:creationId xmlns:a16="http://schemas.microsoft.com/office/drawing/2014/main" id="{34924908-946A-4348-847F-C10F53362820}"/>
              </a:ext>
            </a:extLst>
          </p:cNvPr>
          <p:cNvGrpSpPr/>
          <p:nvPr/>
        </p:nvGrpSpPr>
        <p:grpSpPr>
          <a:xfrm>
            <a:off x="4877627" y="3356322"/>
            <a:ext cx="1594874" cy="1712213"/>
            <a:chOff x="4877627" y="4279955"/>
            <a:chExt cx="1594874" cy="1712213"/>
          </a:xfrm>
        </p:grpSpPr>
        <p:grpSp>
          <p:nvGrpSpPr>
            <p:cNvPr id="11" name="Gruppieren 10">
              <a:extLst>
                <a:ext uri="{FF2B5EF4-FFF2-40B4-BE49-F238E27FC236}">
                  <a16:creationId xmlns:a16="http://schemas.microsoft.com/office/drawing/2014/main" id="{AE4CB85B-BA87-2841-93B0-6359EA98F645}"/>
                </a:ext>
              </a:extLst>
            </p:cNvPr>
            <p:cNvGrpSpPr/>
            <p:nvPr/>
          </p:nvGrpSpPr>
          <p:grpSpPr>
            <a:xfrm>
              <a:off x="5070809" y="4777415"/>
              <a:ext cx="1131103" cy="1214753"/>
              <a:chOff x="5476902" y="4991762"/>
              <a:chExt cx="450768" cy="484104"/>
            </a:xfrm>
          </p:grpSpPr>
          <p:pic>
            <p:nvPicPr>
              <p:cNvPr id="1221" name="Grafik 1220">
                <a:extLst>
                  <a:ext uri="{FF2B5EF4-FFF2-40B4-BE49-F238E27FC236}">
                    <a16:creationId xmlns:a16="http://schemas.microsoft.com/office/drawing/2014/main" id="{5C1E873B-3667-6946-838B-A24DEA97E12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5400000">
                <a:off x="5573674" y="4998518"/>
                <a:ext cx="360751" cy="347240"/>
              </a:xfrm>
              <a:prstGeom prst="rect">
                <a:avLst/>
              </a:prstGeom>
            </p:spPr>
          </p:pic>
          <p:pic>
            <p:nvPicPr>
              <p:cNvPr id="1222" name="Grafik 1221">
                <a:extLst>
                  <a:ext uri="{FF2B5EF4-FFF2-40B4-BE49-F238E27FC236}">
                    <a16:creationId xmlns:a16="http://schemas.microsoft.com/office/drawing/2014/main" id="{E1E3848E-1DE8-464C-AC68-2FDD983C237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886573">
                <a:off x="5478678" y="5246212"/>
                <a:ext cx="105905" cy="109457"/>
              </a:xfrm>
              <a:prstGeom prst="rect">
                <a:avLst/>
              </a:prstGeom>
            </p:spPr>
          </p:pic>
          <p:pic>
            <p:nvPicPr>
              <p:cNvPr id="1223" name="Grafik 1222">
                <a:extLst>
                  <a:ext uri="{FF2B5EF4-FFF2-40B4-BE49-F238E27FC236}">
                    <a16:creationId xmlns:a16="http://schemas.microsoft.com/office/drawing/2014/main" id="{2DB37DB0-252F-2548-8D6F-C2CC98C626F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1288452">
                <a:off x="5620518" y="5366409"/>
                <a:ext cx="105905" cy="109457"/>
              </a:xfrm>
              <a:prstGeom prst="rect">
                <a:avLst/>
              </a:prstGeom>
            </p:spPr>
          </p:pic>
        </p:grpSp>
        <p:sp>
          <p:nvSpPr>
            <p:cNvPr id="1226" name="Textfeld 1225">
              <a:extLst>
                <a:ext uri="{FF2B5EF4-FFF2-40B4-BE49-F238E27FC236}">
                  <a16:creationId xmlns:a16="http://schemas.microsoft.com/office/drawing/2014/main" id="{E24B7B48-1F4C-1F44-AC32-42920CEF53F5}"/>
                </a:ext>
              </a:extLst>
            </p:cNvPr>
            <p:cNvSpPr txBox="1"/>
            <p:nvPr/>
          </p:nvSpPr>
          <p:spPr>
            <a:xfrm>
              <a:off x="4877627" y="4279955"/>
              <a:ext cx="1594874" cy="307777"/>
            </a:xfrm>
            <a:prstGeom prst="rect">
              <a:avLst/>
            </a:prstGeom>
            <a:solidFill>
              <a:srgbClr val="FFC000"/>
            </a:solidFill>
          </p:spPr>
          <p:txBody>
            <a:bodyPr wrap="square" rtlCol="0">
              <a:spAutoFit/>
            </a:bodyPr>
            <a:lstStyle/>
            <a:p>
              <a:pPr algn="l"/>
              <a:r>
                <a:rPr lang="de-DE" sz="1400" dirty="0">
                  <a:solidFill>
                    <a:schemeClr val="bg1"/>
                  </a:solidFill>
                  <a:latin typeface="Futura PT Book" panose="020B0502020204020303" pitchFamily="34" charset="77"/>
                </a:rPr>
                <a:t>Sofa-Arbeitsplatz</a:t>
              </a:r>
            </a:p>
          </p:txBody>
        </p:sp>
      </p:grpSp>
      <p:sp>
        <p:nvSpPr>
          <p:cNvPr id="12" name="Rechtwinkliges Dreieck 11">
            <a:extLst>
              <a:ext uri="{FF2B5EF4-FFF2-40B4-BE49-F238E27FC236}">
                <a16:creationId xmlns:a16="http://schemas.microsoft.com/office/drawing/2014/main" id="{9C6312FA-6CE2-684D-81D3-4A7EDDC87A03}"/>
              </a:ext>
            </a:extLst>
          </p:cNvPr>
          <p:cNvSpPr/>
          <p:nvPr/>
        </p:nvSpPr>
        <p:spPr>
          <a:xfrm rot="10800000">
            <a:off x="5047731" y="3645024"/>
            <a:ext cx="166606" cy="16660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1227" name="Rechtwinkliges Dreieck 1226">
            <a:extLst>
              <a:ext uri="{FF2B5EF4-FFF2-40B4-BE49-F238E27FC236}">
                <a16:creationId xmlns:a16="http://schemas.microsoft.com/office/drawing/2014/main" id="{CE76ADD6-C2C5-E14F-AD07-BF1CF0D6530E}"/>
              </a:ext>
            </a:extLst>
          </p:cNvPr>
          <p:cNvSpPr/>
          <p:nvPr/>
        </p:nvSpPr>
        <p:spPr>
          <a:xfrm rot="10800000">
            <a:off x="3096199" y="3645024"/>
            <a:ext cx="166606" cy="16660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grpSp>
        <p:nvGrpSpPr>
          <p:cNvPr id="4" name="Gruppieren 3">
            <a:extLst>
              <a:ext uri="{FF2B5EF4-FFF2-40B4-BE49-F238E27FC236}">
                <a16:creationId xmlns:a16="http://schemas.microsoft.com/office/drawing/2014/main" id="{A66E80B4-6291-C84A-9C35-4A8BE9460255}"/>
              </a:ext>
            </a:extLst>
          </p:cNvPr>
          <p:cNvGrpSpPr/>
          <p:nvPr/>
        </p:nvGrpSpPr>
        <p:grpSpPr>
          <a:xfrm>
            <a:off x="551384" y="3356992"/>
            <a:ext cx="1784354" cy="1809809"/>
            <a:chOff x="551384" y="4280625"/>
            <a:chExt cx="1784354" cy="1809809"/>
          </a:xfrm>
        </p:grpSpPr>
        <p:grpSp>
          <p:nvGrpSpPr>
            <p:cNvPr id="6" name="Gruppieren 5">
              <a:extLst>
                <a:ext uri="{FF2B5EF4-FFF2-40B4-BE49-F238E27FC236}">
                  <a16:creationId xmlns:a16="http://schemas.microsoft.com/office/drawing/2014/main" id="{B4502D99-5E50-424A-8EDB-20C26FBC4B4B}"/>
                </a:ext>
              </a:extLst>
            </p:cNvPr>
            <p:cNvGrpSpPr/>
            <p:nvPr/>
          </p:nvGrpSpPr>
          <p:grpSpPr>
            <a:xfrm>
              <a:off x="657380" y="4721378"/>
              <a:ext cx="1678358" cy="1369056"/>
              <a:chOff x="8512112" y="2206469"/>
              <a:chExt cx="681253" cy="555706"/>
            </a:xfrm>
          </p:grpSpPr>
          <p:grpSp>
            <p:nvGrpSpPr>
              <p:cNvPr id="607" name="Gruppieren 606">
                <a:extLst>
                  <a:ext uri="{FF2B5EF4-FFF2-40B4-BE49-F238E27FC236}">
                    <a16:creationId xmlns:a16="http://schemas.microsoft.com/office/drawing/2014/main" id="{876730F7-DFC1-9442-8E38-102C500340BA}"/>
                  </a:ext>
                </a:extLst>
              </p:cNvPr>
              <p:cNvGrpSpPr/>
              <p:nvPr/>
            </p:nvGrpSpPr>
            <p:grpSpPr>
              <a:xfrm rot="20700000">
                <a:off x="8584164" y="2493284"/>
                <a:ext cx="298252" cy="268891"/>
                <a:chOff x="5198120" y="739600"/>
                <a:chExt cx="398371" cy="359909"/>
              </a:xfrm>
            </p:grpSpPr>
            <p:pic>
              <p:nvPicPr>
                <p:cNvPr id="610" name="Grafik 609">
                  <a:extLst>
                    <a:ext uri="{FF2B5EF4-FFF2-40B4-BE49-F238E27FC236}">
                      <a16:creationId xmlns:a16="http://schemas.microsoft.com/office/drawing/2014/main" id="{FDDB8EA4-7326-D648-9D01-3A695B32E9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612" name="Gruppieren 611">
                  <a:extLst>
                    <a:ext uri="{FF2B5EF4-FFF2-40B4-BE49-F238E27FC236}">
                      <a16:creationId xmlns:a16="http://schemas.microsoft.com/office/drawing/2014/main" id="{C9EFA73D-10BD-BD44-A853-A3ED076E8BA1}"/>
                    </a:ext>
                  </a:extLst>
                </p:cNvPr>
                <p:cNvGrpSpPr/>
                <p:nvPr/>
              </p:nvGrpSpPr>
              <p:grpSpPr>
                <a:xfrm>
                  <a:off x="5406148" y="739600"/>
                  <a:ext cx="190343" cy="359909"/>
                  <a:chOff x="5406108" y="1129551"/>
                  <a:chExt cx="190343" cy="359909"/>
                </a:xfrm>
              </p:grpSpPr>
              <p:sp>
                <p:nvSpPr>
                  <p:cNvPr id="974" name="Rechteck 973">
                    <a:extLst>
                      <a:ext uri="{FF2B5EF4-FFF2-40B4-BE49-F238E27FC236}">
                        <a16:creationId xmlns:a16="http://schemas.microsoft.com/office/drawing/2014/main" id="{8A6B1CF9-FD99-FF44-AE54-061EA1D3DD3D}"/>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77" name="Grafik 976">
                    <a:extLst>
                      <a:ext uri="{FF2B5EF4-FFF2-40B4-BE49-F238E27FC236}">
                        <a16:creationId xmlns:a16="http://schemas.microsoft.com/office/drawing/2014/main" id="{E7361714-6C19-B348-AE1B-50AE9C79B1D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979" name="Gruppieren 978">
                <a:extLst>
                  <a:ext uri="{FF2B5EF4-FFF2-40B4-BE49-F238E27FC236}">
                    <a16:creationId xmlns:a16="http://schemas.microsoft.com/office/drawing/2014/main" id="{06C6AE84-82F0-CC4E-8E3F-A34EABC90D81}"/>
                  </a:ext>
                </a:extLst>
              </p:cNvPr>
              <p:cNvGrpSpPr/>
              <p:nvPr/>
            </p:nvGrpSpPr>
            <p:grpSpPr>
              <a:xfrm rot="9900000">
                <a:off x="8895113" y="2472682"/>
                <a:ext cx="298252" cy="268891"/>
                <a:chOff x="5198120" y="739600"/>
                <a:chExt cx="398371" cy="359909"/>
              </a:xfrm>
            </p:grpSpPr>
            <p:pic>
              <p:nvPicPr>
                <p:cNvPr id="980" name="Grafik 979">
                  <a:extLst>
                    <a:ext uri="{FF2B5EF4-FFF2-40B4-BE49-F238E27FC236}">
                      <a16:creationId xmlns:a16="http://schemas.microsoft.com/office/drawing/2014/main" id="{B615B77E-98C2-E747-8639-549C3A92AE0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81" name="Gruppieren 980">
                  <a:extLst>
                    <a:ext uri="{FF2B5EF4-FFF2-40B4-BE49-F238E27FC236}">
                      <a16:creationId xmlns:a16="http://schemas.microsoft.com/office/drawing/2014/main" id="{E1DC6422-202A-354A-BA0A-DA96D9630B01}"/>
                    </a:ext>
                  </a:extLst>
                </p:cNvPr>
                <p:cNvGrpSpPr/>
                <p:nvPr/>
              </p:nvGrpSpPr>
              <p:grpSpPr>
                <a:xfrm>
                  <a:off x="5406148" y="739600"/>
                  <a:ext cx="190343" cy="359909"/>
                  <a:chOff x="5406108" y="1129551"/>
                  <a:chExt cx="190343" cy="359909"/>
                </a:xfrm>
              </p:grpSpPr>
              <p:sp>
                <p:nvSpPr>
                  <p:cNvPr id="982" name="Rechteck 981">
                    <a:extLst>
                      <a:ext uri="{FF2B5EF4-FFF2-40B4-BE49-F238E27FC236}">
                        <a16:creationId xmlns:a16="http://schemas.microsoft.com/office/drawing/2014/main" id="{3A3754FE-A98C-4944-B976-BE4D79C0379E}"/>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83" name="Grafik 982">
                    <a:extLst>
                      <a:ext uri="{FF2B5EF4-FFF2-40B4-BE49-F238E27FC236}">
                        <a16:creationId xmlns:a16="http://schemas.microsoft.com/office/drawing/2014/main" id="{7D9B20A7-AE5B-2D48-BAD6-9DB7EAC6E0C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984" name="Gruppieren 983">
                <a:extLst>
                  <a:ext uri="{FF2B5EF4-FFF2-40B4-BE49-F238E27FC236}">
                    <a16:creationId xmlns:a16="http://schemas.microsoft.com/office/drawing/2014/main" id="{0485467F-5293-C842-B229-B29634E6B5E9}"/>
                  </a:ext>
                </a:extLst>
              </p:cNvPr>
              <p:cNvGrpSpPr/>
              <p:nvPr/>
            </p:nvGrpSpPr>
            <p:grpSpPr>
              <a:xfrm rot="20700000">
                <a:off x="8512112" y="2227071"/>
                <a:ext cx="298252" cy="268891"/>
                <a:chOff x="5198120" y="739600"/>
                <a:chExt cx="398371" cy="359909"/>
              </a:xfrm>
            </p:grpSpPr>
            <p:pic>
              <p:nvPicPr>
                <p:cNvPr id="985" name="Grafik 984">
                  <a:extLst>
                    <a:ext uri="{FF2B5EF4-FFF2-40B4-BE49-F238E27FC236}">
                      <a16:creationId xmlns:a16="http://schemas.microsoft.com/office/drawing/2014/main" id="{C044ED28-7355-7846-8C33-0B8264A0592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86" name="Gruppieren 985">
                  <a:extLst>
                    <a:ext uri="{FF2B5EF4-FFF2-40B4-BE49-F238E27FC236}">
                      <a16:creationId xmlns:a16="http://schemas.microsoft.com/office/drawing/2014/main" id="{122E4DD6-9D65-5A47-9DF5-22338E6C85F8}"/>
                    </a:ext>
                  </a:extLst>
                </p:cNvPr>
                <p:cNvGrpSpPr/>
                <p:nvPr/>
              </p:nvGrpSpPr>
              <p:grpSpPr>
                <a:xfrm>
                  <a:off x="5406148" y="739600"/>
                  <a:ext cx="190343" cy="359909"/>
                  <a:chOff x="5406108" y="1129551"/>
                  <a:chExt cx="190343" cy="359909"/>
                </a:xfrm>
              </p:grpSpPr>
              <p:sp>
                <p:nvSpPr>
                  <p:cNvPr id="987" name="Rechteck 986">
                    <a:extLst>
                      <a:ext uri="{FF2B5EF4-FFF2-40B4-BE49-F238E27FC236}">
                        <a16:creationId xmlns:a16="http://schemas.microsoft.com/office/drawing/2014/main" id="{B13A091C-4CCB-D34D-BF31-EAE53190DBB1}"/>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988" name="Grafik 987">
                    <a:extLst>
                      <a:ext uri="{FF2B5EF4-FFF2-40B4-BE49-F238E27FC236}">
                        <a16:creationId xmlns:a16="http://schemas.microsoft.com/office/drawing/2014/main" id="{710F19F1-BF17-6740-A9C0-E985DF5A6A8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nvGrpSpPr>
              <p:cNvPr id="989" name="Gruppieren 988">
                <a:extLst>
                  <a:ext uri="{FF2B5EF4-FFF2-40B4-BE49-F238E27FC236}">
                    <a16:creationId xmlns:a16="http://schemas.microsoft.com/office/drawing/2014/main" id="{45A71D6A-9778-1845-A8DF-ABBD5553054C}"/>
                  </a:ext>
                </a:extLst>
              </p:cNvPr>
              <p:cNvGrpSpPr/>
              <p:nvPr/>
            </p:nvGrpSpPr>
            <p:grpSpPr>
              <a:xfrm rot="9900000">
                <a:off x="8823061" y="2206469"/>
                <a:ext cx="298252" cy="268891"/>
                <a:chOff x="5198120" y="739600"/>
                <a:chExt cx="398371" cy="359909"/>
              </a:xfrm>
            </p:grpSpPr>
            <p:pic>
              <p:nvPicPr>
                <p:cNvPr id="990" name="Grafik 989">
                  <a:extLst>
                    <a:ext uri="{FF2B5EF4-FFF2-40B4-BE49-F238E27FC236}">
                      <a16:creationId xmlns:a16="http://schemas.microsoft.com/office/drawing/2014/main" id="{CCC7D884-AB40-C142-90E1-DAE74DABC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98120" y="829729"/>
                  <a:ext cx="177800" cy="171450"/>
                </a:xfrm>
                <a:prstGeom prst="rect">
                  <a:avLst/>
                </a:prstGeom>
              </p:spPr>
            </p:pic>
            <p:grpSp>
              <p:nvGrpSpPr>
                <p:cNvPr id="991" name="Gruppieren 990">
                  <a:extLst>
                    <a:ext uri="{FF2B5EF4-FFF2-40B4-BE49-F238E27FC236}">
                      <a16:creationId xmlns:a16="http://schemas.microsoft.com/office/drawing/2014/main" id="{A09AE58C-0414-934C-BDB7-94C800E480BB}"/>
                    </a:ext>
                  </a:extLst>
                </p:cNvPr>
                <p:cNvGrpSpPr/>
                <p:nvPr/>
              </p:nvGrpSpPr>
              <p:grpSpPr>
                <a:xfrm>
                  <a:off x="5406148" y="739600"/>
                  <a:ext cx="190343" cy="359909"/>
                  <a:chOff x="5406108" y="1129551"/>
                  <a:chExt cx="190343" cy="359909"/>
                </a:xfrm>
              </p:grpSpPr>
              <p:sp>
                <p:nvSpPr>
                  <p:cNvPr id="992" name="Rechteck 991">
                    <a:extLst>
                      <a:ext uri="{FF2B5EF4-FFF2-40B4-BE49-F238E27FC236}">
                        <a16:creationId xmlns:a16="http://schemas.microsoft.com/office/drawing/2014/main" id="{459B4E7A-5C2D-784B-AD4F-B165224722FB}"/>
                      </a:ext>
                    </a:extLst>
                  </p:cNvPr>
                  <p:cNvSpPr/>
                  <p:nvPr/>
                </p:nvSpPr>
                <p:spPr>
                  <a:xfrm>
                    <a:off x="5406108" y="1129551"/>
                    <a:ext cx="190343" cy="359909"/>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61" name="Grafik 1060">
                    <a:extLst>
                      <a:ext uri="{FF2B5EF4-FFF2-40B4-BE49-F238E27FC236}">
                        <a16:creationId xmlns:a16="http://schemas.microsoft.com/office/drawing/2014/main" id="{6E236E86-E38D-2F41-80C3-315D13C1CE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69042" y="1230612"/>
                    <a:ext cx="94671" cy="157785"/>
                  </a:xfrm>
                  <a:prstGeom prst="rect">
                    <a:avLst/>
                  </a:prstGeom>
                </p:spPr>
              </p:pic>
            </p:grpSp>
          </p:grpSp>
        </p:grpSp>
        <p:sp>
          <p:nvSpPr>
            <p:cNvPr id="1224" name="Textfeld 1223">
              <a:extLst>
                <a:ext uri="{FF2B5EF4-FFF2-40B4-BE49-F238E27FC236}">
                  <a16:creationId xmlns:a16="http://schemas.microsoft.com/office/drawing/2014/main" id="{473C390C-C938-A84B-A751-39DD63A849DE}"/>
                </a:ext>
              </a:extLst>
            </p:cNvPr>
            <p:cNvSpPr txBox="1"/>
            <p:nvPr/>
          </p:nvSpPr>
          <p:spPr>
            <a:xfrm>
              <a:off x="551384" y="4280625"/>
              <a:ext cx="1152128" cy="307777"/>
            </a:xfrm>
            <a:prstGeom prst="rect">
              <a:avLst/>
            </a:prstGeom>
            <a:solidFill>
              <a:srgbClr val="FFC000"/>
            </a:solidFill>
          </p:spPr>
          <p:txBody>
            <a:bodyPr wrap="square" rtlCol="0">
              <a:spAutoFit/>
            </a:bodyPr>
            <a:lstStyle/>
            <a:p>
              <a:pPr algn="l"/>
              <a:r>
                <a:rPr lang="de-DE" sz="1400" dirty="0">
                  <a:solidFill>
                    <a:schemeClr val="bg1"/>
                  </a:solidFill>
                  <a:latin typeface="Futura PT Book" panose="020B0502020204020303" pitchFamily="34" charset="77"/>
                </a:rPr>
                <a:t>4er versetzt</a:t>
              </a:r>
            </a:p>
          </p:txBody>
        </p:sp>
        <p:sp>
          <p:nvSpPr>
            <p:cNvPr id="1228" name="Rechtwinkliges Dreieck 1227">
              <a:extLst>
                <a:ext uri="{FF2B5EF4-FFF2-40B4-BE49-F238E27FC236}">
                  <a16:creationId xmlns:a16="http://schemas.microsoft.com/office/drawing/2014/main" id="{E80675E1-539B-2544-85F1-0A59CDDF013C}"/>
                </a:ext>
              </a:extLst>
            </p:cNvPr>
            <p:cNvSpPr/>
            <p:nvPr/>
          </p:nvSpPr>
          <p:spPr>
            <a:xfrm rot="10800000">
              <a:off x="661042" y="4587630"/>
              <a:ext cx="166606" cy="166606"/>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grpSp>
      <p:sp>
        <p:nvSpPr>
          <p:cNvPr id="585" name="Textfeld 584">
            <a:extLst>
              <a:ext uri="{FF2B5EF4-FFF2-40B4-BE49-F238E27FC236}">
                <a16:creationId xmlns:a16="http://schemas.microsoft.com/office/drawing/2014/main" id="{49DF7EAC-EA7B-9249-A803-EC29E896E010}"/>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latin typeface="Futura PT Book" panose="020B0502020204020303" pitchFamily="34" charset="77"/>
              </a:rPr>
              <a:t>www.offezio.com</a:t>
            </a:r>
            <a:endParaRPr lang="de-DE" sz="1400" b="1" dirty="0">
              <a:latin typeface="Futura PT Book" panose="020B0502020204020303" pitchFamily="34" charset="77"/>
            </a:endParaRPr>
          </a:p>
        </p:txBody>
      </p:sp>
    </p:spTree>
    <p:extLst>
      <p:ext uri="{BB962C8B-B14F-4D97-AF65-F5344CB8AC3E}">
        <p14:creationId xmlns:p14="http://schemas.microsoft.com/office/powerpoint/2010/main" val="1082985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5BC047-AED5-BF40-A62C-6D2484D69788}"/>
              </a:ext>
            </a:extLst>
          </p:cNvPr>
          <p:cNvSpPr>
            <a:spLocks noGrp="1"/>
          </p:cNvSpPr>
          <p:nvPr>
            <p:ph type="title"/>
          </p:nvPr>
        </p:nvSpPr>
        <p:spPr>
          <a:xfrm>
            <a:off x="436067" y="419860"/>
            <a:ext cx="2348501" cy="464413"/>
          </a:xfrm>
        </p:spPr>
        <p:txBody>
          <a:bodyPr/>
          <a:lstStyle/>
          <a:p>
            <a:r>
              <a:rPr lang="de-DE" dirty="0"/>
              <a:t>Raumkonzept</a:t>
            </a:r>
          </a:p>
        </p:txBody>
      </p:sp>
      <p:sp>
        <p:nvSpPr>
          <p:cNvPr id="3" name="Textplatzhalter 2">
            <a:extLst>
              <a:ext uri="{FF2B5EF4-FFF2-40B4-BE49-F238E27FC236}">
                <a16:creationId xmlns:a16="http://schemas.microsoft.com/office/drawing/2014/main" id="{0647EC20-A56A-2C4D-86A9-78D678F1F7AD}"/>
              </a:ext>
            </a:extLst>
          </p:cNvPr>
          <p:cNvSpPr>
            <a:spLocks noGrp="1"/>
          </p:cNvSpPr>
          <p:nvPr>
            <p:ph type="body" sz="quarter" idx="10"/>
          </p:nvPr>
        </p:nvSpPr>
        <p:spPr>
          <a:xfrm>
            <a:off x="436068" y="878714"/>
            <a:ext cx="4579812" cy="331316"/>
          </a:xfrm>
        </p:spPr>
        <p:txBody>
          <a:bodyPr tIns="36000"/>
          <a:lstStyle/>
          <a:p>
            <a:pPr marL="0" indent="0">
              <a:buNone/>
            </a:pPr>
            <a:r>
              <a:rPr lang="de-DE" dirty="0"/>
              <a:t>Modulare Funktionszonen für jede Tätigkeit</a:t>
            </a:r>
          </a:p>
        </p:txBody>
      </p:sp>
      <p:sp>
        <p:nvSpPr>
          <p:cNvPr id="8" name="Textfeld 7">
            <a:extLst>
              <a:ext uri="{FF2B5EF4-FFF2-40B4-BE49-F238E27FC236}">
                <a16:creationId xmlns:a16="http://schemas.microsoft.com/office/drawing/2014/main" id="{376218E2-4EA9-3B40-99D6-FB19C87040D2}"/>
              </a:ext>
            </a:extLst>
          </p:cNvPr>
          <p:cNvSpPr txBox="1"/>
          <p:nvPr/>
        </p:nvSpPr>
        <p:spPr>
          <a:xfrm>
            <a:off x="436067" y="1210030"/>
            <a:ext cx="3545943" cy="1051185"/>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dirty="0"/>
              <a:t>Die </a:t>
            </a:r>
            <a:r>
              <a:rPr lang="de-DE" dirty="0" err="1"/>
              <a:t>Offezio</a:t>
            </a:r>
            <a:r>
              <a:rPr lang="de-DE" dirty="0"/>
              <a:t> Zonen sorgen für die perfekte Balance zwischen Sichtbarkeit und Privatsphäre für produktives und kreatives Arbeiten. Sie ermöglichen die ideale Zusammenarbeit und Kommunikation unter Berücksichtigung von Akustik, </a:t>
            </a:r>
            <a:r>
              <a:rPr lang="de-DE" dirty="0" err="1"/>
              <a:t>Raumform</a:t>
            </a:r>
            <a:r>
              <a:rPr lang="de-DE" dirty="0"/>
              <a:t> und Flächenfunktion:</a:t>
            </a:r>
          </a:p>
          <a:p>
            <a:endParaRPr lang="de-DE" dirty="0"/>
          </a:p>
        </p:txBody>
      </p:sp>
      <p:sp>
        <p:nvSpPr>
          <p:cNvPr id="19" name="Textfeld 18">
            <a:extLst>
              <a:ext uri="{FF2B5EF4-FFF2-40B4-BE49-F238E27FC236}">
                <a16:creationId xmlns:a16="http://schemas.microsoft.com/office/drawing/2014/main" id="{3CCF4B0B-D01B-8A4A-A478-A606CB463F8E}"/>
              </a:ext>
            </a:extLst>
          </p:cNvPr>
          <p:cNvSpPr txBox="1"/>
          <p:nvPr/>
        </p:nvSpPr>
        <p:spPr>
          <a:xfrm>
            <a:off x="3676178" y="5297978"/>
            <a:ext cx="2530782" cy="1051185"/>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b="1" dirty="0">
                <a:latin typeface="Futura PT Heavy" panose="020B0502020204020303" pitchFamily="34" charset="77"/>
              </a:rPr>
              <a:t>Think </a:t>
            </a:r>
            <a:r>
              <a:rPr lang="de-DE" b="1" dirty="0" err="1">
                <a:latin typeface="Futura PT Heavy" panose="020B0502020204020303" pitchFamily="34" charset="77"/>
              </a:rPr>
              <a:t>Thanks</a:t>
            </a:r>
            <a:endParaRPr lang="de-DE" b="1" dirty="0">
              <a:latin typeface="Futura PT Heavy" panose="020B0502020204020303" pitchFamily="34" charset="77"/>
            </a:endParaRPr>
          </a:p>
          <a:p>
            <a:r>
              <a:rPr lang="de-DE" dirty="0"/>
              <a:t>sind vom Open Space abgetrennte Räume für Denkarbeit oder vertrauliche Gespräche. Dorthin können sich die Mitarbeiter zurückziehen.</a:t>
            </a:r>
          </a:p>
        </p:txBody>
      </p:sp>
      <p:sp>
        <p:nvSpPr>
          <p:cNvPr id="20" name="Textfeld 19">
            <a:extLst>
              <a:ext uri="{FF2B5EF4-FFF2-40B4-BE49-F238E27FC236}">
                <a16:creationId xmlns:a16="http://schemas.microsoft.com/office/drawing/2014/main" id="{BEE855F9-3FAA-3E44-82BA-0CA9D5C953E2}"/>
              </a:ext>
            </a:extLst>
          </p:cNvPr>
          <p:cNvSpPr txBox="1"/>
          <p:nvPr/>
        </p:nvSpPr>
        <p:spPr>
          <a:xfrm>
            <a:off x="3665360" y="3507818"/>
            <a:ext cx="2530782" cy="857286"/>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b="1" dirty="0" err="1">
                <a:latin typeface="Futura PT Heavy" panose="020B0502020204020303" pitchFamily="34" charset="77"/>
              </a:rPr>
              <a:t>Homezones</a:t>
            </a:r>
            <a:endParaRPr lang="de-DE" b="1" dirty="0">
              <a:latin typeface="Futura PT Heavy" panose="020B0502020204020303" pitchFamily="34" charset="77"/>
            </a:endParaRPr>
          </a:p>
          <a:p>
            <a:r>
              <a:rPr lang="de-DE" dirty="0"/>
              <a:t>dienen Teams oder Einzelpersonen als Heimathafen und fungieren als Fixpunkte bei sonst flexiblen Arbeitsplätzen im Office. </a:t>
            </a:r>
          </a:p>
        </p:txBody>
      </p:sp>
      <p:sp>
        <p:nvSpPr>
          <p:cNvPr id="21" name="Textfeld 20">
            <a:extLst>
              <a:ext uri="{FF2B5EF4-FFF2-40B4-BE49-F238E27FC236}">
                <a16:creationId xmlns:a16="http://schemas.microsoft.com/office/drawing/2014/main" id="{7CEB88CD-4821-4945-8DA2-4F4BF6DE2C66}"/>
              </a:ext>
            </a:extLst>
          </p:cNvPr>
          <p:cNvSpPr txBox="1"/>
          <p:nvPr/>
        </p:nvSpPr>
        <p:spPr>
          <a:xfrm>
            <a:off x="6356844" y="1901517"/>
            <a:ext cx="2489850" cy="561692"/>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b="1" dirty="0">
                <a:latin typeface="Futura PT Heavy" panose="020B0502020204020303" pitchFamily="34" charset="77"/>
              </a:rPr>
              <a:t>Lounge Areas</a:t>
            </a:r>
          </a:p>
          <a:p>
            <a:r>
              <a:rPr lang="de-DE" dirty="0"/>
              <a:t>sollen Arbeiten in Café-Atmosphäre, den informellen Austausch oder das einfache Entspannen möglich machen.</a:t>
            </a:r>
          </a:p>
        </p:txBody>
      </p:sp>
      <p:sp>
        <p:nvSpPr>
          <p:cNvPr id="27" name="Textfeld 26">
            <a:extLst>
              <a:ext uri="{FF2B5EF4-FFF2-40B4-BE49-F238E27FC236}">
                <a16:creationId xmlns:a16="http://schemas.microsoft.com/office/drawing/2014/main" id="{C22F9DA4-1B8B-8C44-AC26-E4DD2B5FBAFC}"/>
              </a:ext>
            </a:extLst>
          </p:cNvPr>
          <p:cNvSpPr txBox="1"/>
          <p:nvPr/>
        </p:nvSpPr>
        <p:spPr>
          <a:xfrm>
            <a:off x="6408594" y="5191342"/>
            <a:ext cx="2489850" cy="1245084"/>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b="1" dirty="0" err="1">
                <a:latin typeface="Futura PT Heavy" panose="020B0502020204020303" pitchFamily="34" charset="77"/>
              </a:rPr>
              <a:t>Collaboration</a:t>
            </a:r>
            <a:r>
              <a:rPr lang="de-DE" b="1" dirty="0">
                <a:latin typeface="Futura PT Heavy" panose="020B0502020204020303" pitchFamily="34" charset="77"/>
              </a:rPr>
              <a:t> Space</a:t>
            </a:r>
          </a:p>
          <a:p>
            <a:r>
              <a:rPr lang="de-DE" dirty="0"/>
              <a:t>ist ein größerer, offener Bereich mit Teeküche, verschiedenen Tischen und Sitzmöglichkeiten. </a:t>
            </a:r>
          </a:p>
          <a:p>
            <a:r>
              <a:rPr lang="de-DE" dirty="0"/>
              <a:t>Er dient zum Arbeiten, als Treffpunkt für den informellen Austausch sowie als Fläche für Events.</a:t>
            </a:r>
          </a:p>
        </p:txBody>
      </p:sp>
      <p:sp>
        <p:nvSpPr>
          <p:cNvPr id="22" name="Textfeld 21">
            <a:extLst>
              <a:ext uri="{FF2B5EF4-FFF2-40B4-BE49-F238E27FC236}">
                <a16:creationId xmlns:a16="http://schemas.microsoft.com/office/drawing/2014/main" id="{C6519FEE-1658-9948-97A4-29A940CAA5D4}"/>
              </a:ext>
            </a:extLst>
          </p:cNvPr>
          <p:cNvSpPr txBox="1"/>
          <p:nvPr/>
        </p:nvSpPr>
        <p:spPr>
          <a:xfrm>
            <a:off x="6382719" y="3507818"/>
            <a:ext cx="2489850" cy="857286"/>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b="1" dirty="0">
                <a:latin typeface="Futura PT Heavy" panose="020B0502020204020303" pitchFamily="34" charset="77"/>
              </a:rPr>
              <a:t>Phone Boxes</a:t>
            </a:r>
          </a:p>
          <a:p>
            <a:r>
              <a:rPr lang="de-DE" dirty="0"/>
              <a:t>erlauben das konzentrierte, zurückgezogene Arbeiten an dafür ausgelegten Arbeitsplätzen sowie ungestörtes Telefonieren.</a:t>
            </a:r>
          </a:p>
        </p:txBody>
      </p:sp>
      <p:sp>
        <p:nvSpPr>
          <p:cNvPr id="24" name="Textfeld 23">
            <a:extLst>
              <a:ext uri="{FF2B5EF4-FFF2-40B4-BE49-F238E27FC236}">
                <a16:creationId xmlns:a16="http://schemas.microsoft.com/office/drawing/2014/main" id="{1CB41631-C3F3-BE44-848F-771AE0FBF97A}"/>
              </a:ext>
            </a:extLst>
          </p:cNvPr>
          <p:cNvSpPr txBox="1"/>
          <p:nvPr/>
        </p:nvSpPr>
        <p:spPr>
          <a:xfrm>
            <a:off x="9048328" y="1901517"/>
            <a:ext cx="2541600" cy="663387"/>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b="1" dirty="0">
                <a:latin typeface="Futura PT Heavy" panose="020B0502020204020303" pitchFamily="34" charset="77"/>
              </a:rPr>
              <a:t>Conference </a:t>
            </a:r>
            <a:r>
              <a:rPr lang="de-DE" b="1" dirty="0" err="1">
                <a:latin typeface="Futura PT Heavy" panose="020B0502020204020303" pitchFamily="34" charset="77"/>
              </a:rPr>
              <a:t>Rooms</a:t>
            </a:r>
            <a:endParaRPr lang="de-DE" b="1" dirty="0">
              <a:latin typeface="Futura PT Heavy" panose="020B0502020204020303" pitchFamily="34" charset="77"/>
            </a:endParaRPr>
          </a:p>
          <a:p>
            <a:r>
              <a:rPr lang="de-DE" dirty="0"/>
              <a:t>ermöglichen Besprechungen im Sitzen in abgetrennten Räumen.</a:t>
            </a:r>
          </a:p>
        </p:txBody>
      </p:sp>
      <p:sp>
        <p:nvSpPr>
          <p:cNvPr id="9" name="Textfeld 8">
            <a:extLst>
              <a:ext uri="{FF2B5EF4-FFF2-40B4-BE49-F238E27FC236}">
                <a16:creationId xmlns:a16="http://schemas.microsoft.com/office/drawing/2014/main" id="{BFC33176-874C-C548-805D-551FFB986BFA}"/>
              </a:ext>
            </a:extLst>
          </p:cNvPr>
          <p:cNvSpPr txBox="1"/>
          <p:nvPr/>
        </p:nvSpPr>
        <p:spPr>
          <a:xfrm>
            <a:off x="9048328" y="5191342"/>
            <a:ext cx="2541600" cy="663387"/>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b="1" dirty="0">
                <a:latin typeface="Futura PT Heavy" panose="020B0502020204020303" pitchFamily="34" charset="77"/>
              </a:rPr>
              <a:t>Stand </a:t>
            </a:r>
            <a:r>
              <a:rPr lang="de-DE" b="1" dirty="0" err="1">
                <a:latin typeface="Futura PT Heavy" panose="020B0502020204020303" pitchFamily="34" charset="77"/>
              </a:rPr>
              <a:t>ups</a:t>
            </a:r>
            <a:endParaRPr lang="de-DE" b="1" dirty="0">
              <a:latin typeface="Futura PT Heavy" panose="020B0502020204020303" pitchFamily="34" charset="77"/>
            </a:endParaRPr>
          </a:p>
          <a:p>
            <a:r>
              <a:rPr lang="de-DE" dirty="0"/>
              <a:t>sind Bereiche für spontane Meetings, welche im Stehen abgehalten werden können.</a:t>
            </a:r>
          </a:p>
        </p:txBody>
      </p:sp>
      <p:sp>
        <p:nvSpPr>
          <p:cNvPr id="28" name="Textfeld 27">
            <a:extLst>
              <a:ext uri="{FF2B5EF4-FFF2-40B4-BE49-F238E27FC236}">
                <a16:creationId xmlns:a16="http://schemas.microsoft.com/office/drawing/2014/main" id="{DC6CB7DA-02ED-5D45-88C2-6BC36596F8B9}"/>
              </a:ext>
            </a:extLst>
          </p:cNvPr>
          <p:cNvSpPr txBox="1"/>
          <p:nvPr/>
        </p:nvSpPr>
        <p:spPr>
          <a:xfrm>
            <a:off x="9048328" y="3507818"/>
            <a:ext cx="2541600" cy="857286"/>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r>
              <a:rPr lang="de-DE" b="1" dirty="0">
                <a:latin typeface="Futura PT Heavy" panose="020B0502020204020303" pitchFamily="34" charset="77"/>
              </a:rPr>
              <a:t>Open Office Garden</a:t>
            </a:r>
          </a:p>
          <a:p>
            <a:r>
              <a:rPr lang="de-DE" dirty="0"/>
              <a:t>bietet einzelne, höhenverstellbare Schreibtische in durch Regale und Pflanzen abgeschirmter grüner Umgebung.</a:t>
            </a:r>
          </a:p>
        </p:txBody>
      </p:sp>
      <p:pic>
        <p:nvPicPr>
          <p:cNvPr id="17" name="Grafik 16">
            <a:extLst>
              <a:ext uri="{FF2B5EF4-FFF2-40B4-BE49-F238E27FC236}">
                <a16:creationId xmlns:a16="http://schemas.microsoft.com/office/drawing/2014/main" id="{BA40B3A2-F219-5C42-A015-0A052AE339C1}"/>
              </a:ext>
            </a:extLst>
          </p:cNvPr>
          <p:cNvPicPr>
            <a:picLocks noChangeAspect="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7728" y="2238366"/>
            <a:ext cx="2910458" cy="3875295"/>
          </a:xfrm>
          <a:prstGeom prst="rect">
            <a:avLst/>
          </a:prstGeom>
        </p:spPr>
      </p:pic>
      <p:pic>
        <p:nvPicPr>
          <p:cNvPr id="18" name="Grafik 17">
            <a:extLst>
              <a:ext uri="{FF2B5EF4-FFF2-40B4-BE49-F238E27FC236}">
                <a16:creationId xmlns:a16="http://schemas.microsoft.com/office/drawing/2014/main" id="{D94052E3-9E52-6C48-96CC-07C4DA0FD57E}"/>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044372" y="4650944"/>
            <a:ext cx="662857" cy="662857"/>
          </a:xfrm>
          <a:prstGeom prst="rect">
            <a:avLst/>
          </a:prstGeom>
        </p:spPr>
      </p:pic>
      <p:pic>
        <p:nvPicPr>
          <p:cNvPr id="30" name="Grafik 29">
            <a:extLst>
              <a:ext uri="{FF2B5EF4-FFF2-40B4-BE49-F238E27FC236}">
                <a16:creationId xmlns:a16="http://schemas.microsoft.com/office/drawing/2014/main" id="{E1A29CCD-A474-C64C-979E-7A016CB59524}"/>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15656" y="4709698"/>
            <a:ext cx="583899" cy="624874"/>
          </a:xfrm>
          <a:prstGeom prst="rect">
            <a:avLst/>
          </a:prstGeom>
        </p:spPr>
      </p:pic>
      <p:pic>
        <p:nvPicPr>
          <p:cNvPr id="31" name="Grafik 30">
            <a:extLst>
              <a:ext uri="{FF2B5EF4-FFF2-40B4-BE49-F238E27FC236}">
                <a16:creationId xmlns:a16="http://schemas.microsoft.com/office/drawing/2014/main" id="{535118ED-4D7D-2744-9C7C-73E781FE350A}"/>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634564" y="3002511"/>
            <a:ext cx="664991" cy="584114"/>
          </a:xfrm>
          <a:prstGeom prst="rect">
            <a:avLst/>
          </a:prstGeom>
        </p:spPr>
      </p:pic>
      <p:pic>
        <p:nvPicPr>
          <p:cNvPr id="42" name="Grafik 41">
            <a:extLst>
              <a:ext uri="{FF2B5EF4-FFF2-40B4-BE49-F238E27FC236}">
                <a16:creationId xmlns:a16="http://schemas.microsoft.com/office/drawing/2014/main" id="{62E65549-EB6E-3549-AEFA-894E9092985E}"/>
              </a:ext>
            </a:extLst>
          </p:cNvPr>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356844" y="1400671"/>
            <a:ext cx="547753" cy="500846"/>
          </a:xfrm>
          <a:prstGeom prst="rect">
            <a:avLst/>
          </a:prstGeom>
        </p:spPr>
      </p:pic>
      <p:pic>
        <p:nvPicPr>
          <p:cNvPr id="43" name="Grafik 42">
            <a:extLst>
              <a:ext uri="{FF2B5EF4-FFF2-40B4-BE49-F238E27FC236}">
                <a16:creationId xmlns:a16="http://schemas.microsoft.com/office/drawing/2014/main" id="{5350DC50-017B-7E41-8DC2-D26A85DE9FBF}"/>
              </a:ext>
            </a:extLst>
          </p:cNvPr>
          <p:cNvPicPr>
            <a:picLocks noChangeAspect="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385368" y="3063357"/>
            <a:ext cx="540596" cy="500846"/>
          </a:xfrm>
          <a:prstGeom prst="rect">
            <a:avLst/>
          </a:prstGeom>
        </p:spPr>
      </p:pic>
      <p:pic>
        <p:nvPicPr>
          <p:cNvPr id="44" name="Grafik 43">
            <a:extLst>
              <a:ext uri="{FF2B5EF4-FFF2-40B4-BE49-F238E27FC236}">
                <a16:creationId xmlns:a16="http://schemas.microsoft.com/office/drawing/2014/main" id="{34A00743-43E4-E94E-AD72-3E0790CF3C50}"/>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424904" y="4736947"/>
            <a:ext cx="513517" cy="522221"/>
          </a:xfrm>
          <a:prstGeom prst="rect">
            <a:avLst/>
          </a:prstGeom>
        </p:spPr>
      </p:pic>
      <p:pic>
        <p:nvPicPr>
          <p:cNvPr id="45" name="Grafik 44">
            <a:extLst>
              <a:ext uri="{FF2B5EF4-FFF2-40B4-BE49-F238E27FC236}">
                <a16:creationId xmlns:a16="http://schemas.microsoft.com/office/drawing/2014/main" id="{CD3C8FFB-6E4E-504C-9089-7EFC5C5834B9}"/>
              </a:ext>
            </a:extLst>
          </p:cNvPr>
          <p:cNvPicPr>
            <a:picLocks noChangeAspect="1"/>
          </p:cNvPicPr>
          <p:nvPr/>
        </p:nvPicPr>
        <p:blipFill>
          <a:blip r:embed="rId9"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17029" y="1459333"/>
            <a:ext cx="517541" cy="500846"/>
          </a:xfrm>
          <a:prstGeom prst="rect">
            <a:avLst/>
          </a:prstGeom>
        </p:spPr>
      </p:pic>
      <p:pic>
        <p:nvPicPr>
          <p:cNvPr id="46" name="Grafik 45">
            <a:extLst>
              <a:ext uri="{FF2B5EF4-FFF2-40B4-BE49-F238E27FC236}">
                <a16:creationId xmlns:a16="http://schemas.microsoft.com/office/drawing/2014/main" id="{16B7071F-8EE2-9446-ADBF-CE77955398BA}"/>
              </a:ext>
            </a:extLst>
          </p:cNvPr>
          <p:cNvPicPr>
            <a:picLocks noChangeAspect="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9150842" y="3079537"/>
            <a:ext cx="449913" cy="500846"/>
          </a:xfrm>
          <a:prstGeom prst="rect">
            <a:avLst/>
          </a:prstGeom>
        </p:spPr>
      </p:pic>
      <p:sp>
        <p:nvSpPr>
          <p:cNvPr id="25" name="Textfeld 24">
            <a:extLst>
              <a:ext uri="{FF2B5EF4-FFF2-40B4-BE49-F238E27FC236}">
                <a16:creationId xmlns:a16="http://schemas.microsoft.com/office/drawing/2014/main" id="{73457343-F1EE-AB45-BA17-9FC7C6C31658}"/>
              </a:ext>
            </a:extLst>
          </p:cNvPr>
          <p:cNvSpPr txBox="1"/>
          <p:nvPr/>
        </p:nvSpPr>
        <p:spPr>
          <a:xfrm>
            <a:off x="9048328" y="6257333"/>
            <a:ext cx="2541600" cy="275588"/>
          </a:xfrm>
          <a:prstGeom prst="rect">
            <a:avLst/>
          </a:prstGeom>
          <a:noFill/>
        </p:spPr>
        <p:txBody>
          <a:bodyPr wrap="square" rtlCol="0">
            <a:spAutoFit/>
          </a:bodyPr>
          <a:lstStyle>
            <a:defPPr>
              <a:defRPr lang="en-US"/>
            </a:defPPr>
            <a:lvl1pPr>
              <a:lnSpc>
                <a:spcPct val="120000"/>
              </a:lnSpc>
              <a:defRPr sz="1050">
                <a:latin typeface="Futura PT Light" panose="020B0402020204020303" pitchFamily="34" charset="77"/>
              </a:defRPr>
            </a:lvl1pPr>
          </a:lstStyle>
          <a:p>
            <a:pPr algn="r"/>
            <a:r>
              <a:rPr lang="de-DE" b="1" dirty="0">
                <a:latin typeface="Futura PT Heavy" panose="020B0502020204020303" pitchFamily="34" charset="77"/>
              </a:rPr>
              <a:t>…und vieles mehr!</a:t>
            </a:r>
            <a:endParaRPr lang="de-DE" dirty="0"/>
          </a:p>
        </p:txBody>
      </p:sp>
    </p:spTree>
    <p:extLst>
      <p:ext uri="{BB962C8B-B14F-4D97-AF65-F5344CB8AC3E}">
        <p14:creationId xmlns:p14="http://schemas.microsoft.com/office/powerpoint/2010/main" val="2380523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1B64E9-6E7A-B447-B0BE-9A44D23AF610}"/>
              </a:ext>
            </a:extLst>
          </p:cNvPr>
          <p:cNvSpPr>
            <a:spLocks noGrp="1"/>
          </p:cNvSpPr>
          <p:nvPr>
            <p:ph type="title"/>
          </p:nvPr>
        </p:nvSpPr>
        <p:spPr>
          <a:xfrm>
            <a:off x="436067" y="419860"/>
            <a:ext cx="1151057" cy="464413"/>
          </a:xfrm>
        </p:spPr>
        <p:txBody>
          <a:bodyPr/>
          <a:lstStyle/>
          <a:p>
            <a:r>
              <a:rPr lang="de-DE" dirty="0"/>
              <a:t>3 Stile</a:t>
            </a:r>
          </a:p>
        </p:txBody>
      </p:sp>
      <p:sp>
        <p:nvSpPr>
          <p:cNvPr id="3" name="Textplatzhalter 2">
            <a:extLst>
              <a:ext uri="{FF2B5EF4-FFF2-40B4-BE49-F238E27FC236}">
                <a16:creationId xmlns:a16="http://schemas.microsoft.com/office/drawing/2014/main" id="{39BCE0D7-81C9-BF48-B412-A533F483C62D}"/>
              </a:ext>
            </a:extLst>
          </p:cNvPr>
          <p:cNvSpPr>
            <a:spLocks noGrp="1"/>
          </p:cNvSpPr>
          <p:nvPr>
            <p:ph type="body" sz="quarter" idx="10"/>
          </p:nvPr>
        </p:nvSpPr>
        <p:spPr>
          <a:xfrm>
            <a:off x="292762" y="887802"/>
            <a:ext cx="2847042" cy="308950"/>
          </a:xfrm>
        </p:spPr>
        <p:txBody>
          <a:bodyPr/>
          <a:lstStyle/>
          <a:p>
            <a:pPr marL="0" indent="0">
              <a:buNone/>
            </a:pPr>
            <a:r>
              <a:rPr lang="de-DE" dirty="0"/>
              <a:t>Die Basis jeder Aufwertung</a:t>
            </a:r>
          </a:p>
        </p:txBody>
      </p:sp>
      <p:pic>
        <p:nvPicPr>
          <p:cNvPr id="5" name="Grafik 4">
            <a:extLst>
              <a:ext uri="{FF2B5EF4-FFF2-40B4-BE49-F238E27FC236}">
                <a16:creationId xmlns:a16="http://schemas.microsoft.com/office/drawing/2014/main" id="{44B7942C-8632-A143-860B-74FD6B50C7A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68008" y="0"/>
            <a:ext cx="2073208" cy="3068960"/>
          </a:xfrm>
          <a:prstGeom prst="rect">
            <a:avLst/>
          </a:prstGeom>
        </p:spPr>
      </p:pic>
      <p:pic>
        <p:nvPicPr>
          <p:cNvPr id="6" name="Grafik 5">
            <a:extLst>
              <a:ext uri="{FF2B5EF4-FFF2-40B4-BE49-F238E27FC236}">
                <a16:creationId xmlns:a16="http://schemas.microsoft.com/office/drawing/2014/main" id="{CA4B9C6A-B2CA-F14E-A9BD-58B798AB944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477"/>
          <a:stretch/>
        </p:blipFill>
        <p:spPr>
          <a:xfrm>
            <a:off x="9120336" y="-6816"/>
            <a:ext cx="2073208" cy="3129316"/>
          </a:xfrm>
          <a:prstGeom prst="rect">
            <a:avLst/>
          </a:prstGeom>
        </p:spPr>
      </p:pic>
      <p:sp>
        <p:nvSpPr>
          <p:cNvPr id="7" name="Textfeld 6">
            <a:extLst>
              <a:ext uri="{FF2B5EF4-FFF2-40B4-BE49-F238E27FC236}">
                <a16:creationId xmlns:a16="http://schemas.microsoft.com/office/drawing/2014/main" id="{7DEF55F8-02C8-CC40-84EC-9A72B0066F19}"/>
              </a:ext>
            </a:extLst>
          </p:cNvPr>
          <p:cNvSpPr txBox="1"/>
          <p:nvPr/>
        </p:nvSpPr>
        <p:spPr>
          <a:xfrm>
            <a:off x="3139804" y="3191127"/>
            <a:ext cx="2544468" cy="1231106"/>
          </a:xfrm>
          <a:prstGeom prst="rect">
            <a:avLst/>
          </a:prstGeom>
          <a:noFill/>
        </p:spPr>
        <p:txBody>
          <a:bodyPr wrap="square" rtlCol="0">
            <a:spAutoFit/>
          </a:bodyPr>
          <a:lstStyle/>
          <a:p>
            <a:r>
              <a:rPr lang="de-DE" b="1" dirty="0">
                <a:solidFill>
                  <a:schemeClr val="accent2"/>
                </a:solidFill>
                <a:latin typeface="Futura PT Demi" panose="020B0502020204020303" pitchFamily="34" charset="77"/>
              </a:rPr>
              <a:t>Stil 1 </a:t>
            </a:r>
          </a:p>
          <a:p>
            <a:r>
              <a:rPr lang="de-DE" sz="2800" b="1" dirty="0">
                <a:latin typeface="Futura PT Demi" panose="020B0502020204020303" pitchFamily="34" charset="77"/>
              </a:rPr>
              <a:t>Industrial</a:t>
            </a:r>
          </a:p>
          <a:p>
            <a:r>
              <a:rPr lang="de-DE" sz="2800" b="1" dirty="0">
                <a:latin typeface="Futura PT Demi" panose="020B0502020204020303" pitchFamily="34" charset="77"/>
              </a:rPr>
              <a:t>Loft</a:t>
            </a:r>
          </a:p>
        </p:txBody>
      </p:sp>
      <p:sp>
        <p:nvSpPr>
          <p:cNvPr id="8" name="Textfeld 7">
            <a:extLst>
              <a:ext uri="{FF2B5EF4-FFF2-40B4-BE49-F238E27FC236}">
                <a16:creationId xmlns:a16="http://schemas.microsoft.com/office/drawing/2014/main" id="{0DAE60FB-9889-0442-88A6-008243CCA5EC}"/>
              </a:ext>
            </a:extLst>
          </p:cNvPr>
          <p:cNvSpPr txBox="1"/>
          <p:nvPr/>
        </p:nvSpPr>
        <p:spPr>
          <a:xfrm>
            <a:off x="6096364" y="3191127"/>
            <a:ext cx="2544468" cy="1231106"/>
          </a:xfrm>
          <a:prstGeom prst="rect">
            <a:avLst/>
          </a:prstGeom>
          <a:noFill/>
        </p:spPr>
        <p:txBody>
          <a:bodyPr wrap="square" rtlCol="0">
            <a:spAutoFit/>
          </a:bodyPr>
          <a:lstStyle/>
          <a:p>
            <a:r>
              <a:rPr lang="de-DE" b="1" dirty="0">
                <a:solidFill>
                  <a:schemeClr val="accent2"/>
                </a:solidFill>
                <a:latin typeface="Futura PT Demi" panose="020B0502020204020303" pitchFamily="34" charset="77"/>
              </a:rPr>
              <a:t>Stil 2</a:t>
            </a:r>
          </a:p>
          <a:p>
            <a:r>
              <a:rPr lang="de-DE" sz="2800" b="1" dirty="0">
                <a:latin typeface="Futura PT Demi" panose="020B0502020204020303" pitchFamily="34" charset="77"/>
              </a:rPr>
              <a:t>Urban</a:t>
            </a:r>
          </a:p>
          <a:p>
            <a:r>
              <a:rPr lang="de-DE" sz="2800" b="1" dirty="0">
                <a:latin typeface="Futura PT Demi" panose="020B0502020204020303" pitchFamily="34" charset="77"/>
              </a:rPr>
              <a:t>Eco</a:t>
            </a:r>
          </a:p>
        </p:txBody>
      </p:sp>
      <p:sp>
        <p:nvSpPr>
          <p:cNvPr id="9" name="Textfeld 8">
            <a:extLst>
              <a:ext uri="{FF2B5EF4-FFF2-40B4-BE49-F238E27FC236}">
                <a16:creationId xmlns:a16="http://schemas.microsoft.com/office/drawing/2014/main" id="{263949EA-EC18-6549-B8C8-C47307F07A3B}"/>
              </a:ext>
            </a:extLst>
          </p:cNvPr>
          <p:cNvSpPr txBox="1"/>
          <p:nvPr/>
        </p:nvSpPr>
        <p:spPr>
          <a:xfrm>
            <a:off x="9052924" y="3191127"/>
            <a:ext cx="2544468" cy="1231106"/>
          </a:xfrm>
          <a:prstGeom prst="rect">
            <a:avLst/>
          </a:prstGeom>
          <a:noFill/>
        </p:spPr>
        <p:txBody>
          <a:bodyPr wrap="square" rtlCol="0">
            <a:spAutoFit/>
          </a:bodyPr>
          <a:lstStyle/>
          <a:p>
            <a:r>
              <a:rPr lang="de-DE" b="1" dirty="0">
                <a:solidFill>
                  <a:schemeClr val="accent2"/>
                </a:solidFill>
                <a:latin typeface="Futura PT Demi" panose="020B0502020204020303" pitchFamily="34" charset="77"/>
              </a:rPr>
              <a:t>Stil 3</a:t>
            </a:r>
          </a:p>
          <a:p>
            <a:r>
              <a:rPr lang="de-DE" sz="2800" b="1" dirty="0">
                <a:latin typeface="Futura PT Demi" panose="020B0502020204020303" pitchFamily="34" charset="77"/>
              </a:rPr>
              <a:t>Modern </a:t>
            </a:r>
            <a:r>
              <a:rPr lang="de-DE" sz="2800" b="1" dirty="0" err="1">
                <a:latin typeface="Futura PT Demi" panose="020B0502020204020303" pitchFamily="34" charset="77"/>
              </a:rPr>
              <a:t>Elegance</a:t>
            </a:r>
            <a:endParaRPr lang="de-DE" sz="1050" dirty="0">
              <a:latin typeface="Futura PT Book" panose="020B0502020204020303" pitchFamily="34" charset="77"/>
            </a:endParaRPr>
          </a:p>
        </p:txBody>
      </p:sp>
      <p:pic>
        <p:nvPicPr>
          <p:cNvPr id="10" name="Grafik 9">
            <a:extLst>
              <a:ext uri="{FF2B5EF4-FFF2-40B4-BE49-F238E27FC236}">
                <a16:creationId xmlns:a16="http://schemas.microsoft.com/office/drawing/2014/main" id="{50389FDB-7AC4-434C-B913-E5519326DC6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2762" y="3893097"/>
            <a:ext cx="2623860" cy="1058272"/>
          </a:xfrm>
          <a:prstGeom prst="rect">
            <a:avLst/>
          </a:prstGeom>
        </p:spPr>
      </p:pic>
      <p:sp>
        <p:nvSpPr>
          <p:cNvPr id="11" name="Textfeld 10">
            <a:extLst>
              <a:ext uri="{FF2B5EF4-FFF2-40B4-BE49-F238E27FC236}">
                <a16:creationId xmlns:a16="http://schemas.microsoft.com/office/drawing/2014/main" id="{06A82ECD-111F-F848-8335-CFB35D9C392F}"/>
              </a:ext>
            </a:extLst>
          </p:cNvPr>
          <p:cNvSpPr txBox="1"/>
          <p:nvPr/>
        </p:nvSpPr>
        <p:spPr>
          <a:xfrm>
            <a:off x="3119484" y="4487271"/>
            <a:ext cx="2544468" cy="2020681"/>
          </a:xfrm>
          <a:prstGeom prst="rect">
            <a:avLst/>
          </a:prstGeom>
          <a:noFill/>
        </p:spPr>
        <p:txBody>
          <a:bodyPr wrap="square" rtlCol="0">
            <a:spAutoFit/>
          </a:bodyPr>
          <a:lstStyle/>
          <a:p>
            <a:pPr>
              <a:lnSpc>
                <a:spcPct val="120000"/>
              </a:lnSpc>
            </a:pPr>
            <a:r>
              <a:rPr lang="de-DE" sz="1050" dirty="0">
                <a:solidFill>
                  <a:schemeClr val="accent1">
                    <a:lumMod val="50000"/>
                  </a:schemeClr>
                </a:solidFill>
                <a:latin typeface="Futura PT Light" panose="020B0402020204020303" pitchFamily="34" charset="77"/>
              </a:rPr>
              <a:t>Arbeiten wie in einem New Yorker Loft! Dieser Stil besticht durch offene Flächen, warmen Holzboden und rustikale Materialien. Diese Kombination wird durch wechselnd-farbige Akzente durchmischt und schafft so eine lebendige und moderne Atmosphäre. Ein Design, das dem kreativen Start-up Spirit, produktivem Arbeiten und offener Kommunikation gleichermaßen gerecht wird.</a:t>
            </a:r>
          </a:p>
          <a:p>
            <a:pPr>
              <a:lnSpc>
                <a:spcPct val="120000"/>
              </a:lnSpc>
            </a:pPr>
            <a:r>
              <a:rPr lang="de-DE" sz="1050" dirty="0">
                <a:solidFill>
                  <a:schemeClr val="accent1">
                    <a:lumMod val="50000"/>
                  </a:schemeClr>
                </a:solidFill>
                <a:latin typeface="Futura PT Light" panose="020B0402020204020303" pitchFamily="34" charset="77"/>
              </a:rPr>
              <a:t> </a:t>
            </a:r>
          </a:p>
        </p:txBody>
      </p:sp>
      <p:sp>
        <p:nvSpPr>
          <p:cNvPr id="12" name="Textfeld 11">
            <a:extLst>
              <a:ext uri="{FF2B5EF4-FFF2-40B4-BE49-F238E27FC236}">
                <a16:creationId xmlns:a16="http://schemas.microsoft.com/office/drawing/2014/main" id="{C072FD8C-1C24-8145-B4EA-E6667B92D53E}"/>
              </a:ext>
            </a:extLst>
          </p:cNvPr>
          <p:cNvSpPr txBox="1"/>
          <p:nvPr/>
        </p:nvSpPr>
        <p:spPr>
          <a:xfrm>
            <a:off x="6096364" y="4487271"/>
            <a:ext cx="2663932" cy="1826782"/>
          </a:xfrm>
          <a:prstGeom prst="rect">
            <a:avLst/>
          </a:prstGeom>
          <a:noFill/>
        </p:spPr>
        <p:txBody>
          <a:bodyPr wrap="square" rtlCol="0">
            <a:spAutoFit/>
          </a:bodyPr>
          <a:lstStyle/>
          <a:p>
            <a:pPr>
              <a:lnSpc>
                <a:spcPct val="120000"/>
              </a:lnSpc>
            </a:pPr>
            <a:r>
              <a:rPr lang="de-DE" sz="1050" dirty="0">
                <a:solidFill>
                  <a:schemeClr val="accent1">
                    <a:lumMod val="50000"/>
                  </a:schemeClr>
                </a:solidFill>
                <a:latin typeface="Futura PT Light" panose="020B0402020204020303" pitchFamily="34" charset="77"/>
              </a:rPr>
              <a:t>„Die Natur erobert die Welt zurück“– so lautet das Motto dieses Stiles. Der Kontrast zwischen urbanen Elementen und natürlichen Akzenten schafft eine ruhige, konzentrationsfördernde Atmosphäre, welche die Dynamik einer modernen Gesellschaft und deren Anspruch zur Regeneration  berücksichtigt. So entsteht eine professionelle Arbeitsumgebung, die Kunden und Mitarbeiter zu schätzen wissen.</a:t>
            </a:r>
            <a:endParaRPr lang="de-DE" sz="600" dirty="0">
              <a:solidFill>
                <a:schemeClr val="accent1">
                  <a:lumMod val="50000"/>
                </a:schemeClr>
              </a:solidFill>
              <a:latin typeface="Futura PT Light" panose="020B0402020204020303" pitchFamily="34" charset="77"/>
            </a:endParaRPr>
          </a:p>
        </p:txBody>
      </p:sp>
      <p:sp>
        <p:nvSpPr>
          <p:cNvPr id="13" name="Textfeld 12">
            <a:extLst>
              <a:ext uri="{FF2B5EF4-FFF2-40B4-BE49-F238E27FC236}">
                <a16:creationId xmlns:a16="http://schemas.microsoft.com/office/drawing/2014/main" id="{823496E0-1FD2-054B-A36A-6AF785F47FFC}"/>
              </a:ext>
            </a:extLst>
          </p:cNvPr>
          <p:cNvSpPr txBox="1"/>
          <p:nvPr/>
        </p:nvSpPr>
        <p:spPr>
          <a:xfrm>
            <a:off x="9052924" y="4487271"/>
            <a:ext cx="2663932" cy="1826782"/>
          </a:xfrm>
          <a:prstGeom prst="rect">
            <a:avLst/>
          </a:prstGeom>
          <a:noFill/>
        </p:spPr>
        <p:txBody>
          <a:bodyPr wrap="square" rtlCol="0">
            <a:spAutoFit/>
          </a:bodyPr>
          <a:lstStyle/>
          <a:p>
            <a:pPr>
              <a:lnSpc>
                <a:spcPct val="120000"/>
              </a:lnSpc>
            </a:pPr>
            <a:r>
              <a:rPr lang="de-DE" sz="1050" dirty="0">
                <a:solidFill>
                  <a:schemeClr val="accent1">
                    <a:lumMod val="50000"/>
                  </a:schemeClr>
                </a:solidFill>
                <a:latin typeface="Futura PT Light" panose="020B0402020204020303" pitchFamily="34" charset="77"/>
              </a:rPr>
              <a:t>Eine harmonische Farbpalette mit ausgewählten Kontrasten und eleganten, modernen Möbeln macht diesen Stil zu einem gern gesehen Design in der Bürolandschaft. Der dunkle Holzboden kombiniert mit klassischen Materialien ergänzt diese Komposition und erschafft eine angenehme Arbeitsatmosphäre. Diese macht es Mitarbeitern möglich, sich wohl zu fühlen und fördert somit auch die Produktivität sowie kreatives Arbeiten.</a:t>
            </a:r>
          </a:p>
        </p:txBody>
      </p:sp>
      <p:sp>
        <p:nvSpPr>
          <p:cNvPr id="14" name="Textfeld 13">
            <a:extLst>
              <a:ext uri="{FF2B5EF4-FFF2-40B4-BE49-F238E27FC236}">
                <a16:creationId xmlns:a16="http://schemas.microsoft.com/office/drawing/2014/main" id="{9A0E6E80-B5BE-7749-B18D-114346AA8EBE}"/>
              </a:ext>
            </a:extLst>
          </p:cNvPr>
          <p:cNvSpPr txBox="1"/>
          <p:nvPr/>
        </p:nvSpPr>
        <p:spPr>
          <a:xfrm>
            <a:off x="423035" y="1336017"/>
            <a:ext cx="2282986" cy="1826782"/>
          </a:xfrm>
          <a:prstGeom prst="rect">
            <a:avLst/>
          </a:prstGeom>
          <a:noFill/>
        </p:spPr>
        <p:txBody>
          <a:bodyPr wrap="square" rtlCol="0">
            <a:spAutoFit/>
          </a:bodyPr>
          <a:lstStyle/>
          <a:p>
            <a:pPr>
              <a:lnSpc>
                <a:spcPct val="120000"/>
              </a:lnSpc>
            </a:pPr>
            <a:r>
              <a:rPr lang="de-DE" sz="1050" dirty="0">
                <a:solidFill>
                  <a:schemeClr val="accent1">
                    <a:lumMod val="50000"/>
                  </a:schemeClr>
                </a:solidFill>
                <a:latin typeface="Futura PT Light" panose="020B0402020204020303" pitchFamily="34" charset="77"/>
              </a:rPr>
              <a:t>Design </a:t>
            </a:r>
            <a:r>
              <a:rPr lang="de-DE" sz="1050" dirty="0" err="1">
                <a:solidFill>
                  <a:schemeClr val="accent1">
                    <a:lumMod val="50000"/>
                  </a:schemeClr>
                </a:solidFill>
                <a:latin typeface="Futura PT Light" panose="020B0402020204020303" pitchFamily="34" charset="77"/>
              </a:rPr>
              <a:t>meets</a:t>
            </a:r>
            <a:r>
              <a:rPr lang="de-DE" sz="1050" dirty="0">
                <a:solidFill>
                  <a:schemeClr val="accent1">
                    <a:lumMod val="50000"/>
                  </a:schemeClr>
                </a:solidFill>
                <a:latin typeface="Futura PT Light" panose="020B0402020204020303" pitchFamily="34" charset="77"/>
              </a:rPr>
              <a:t> </a:t>
            </a:r>
            <a:r>
              <a:rPr lang="de-DE" sz="1050" dirty="0" err="1">
                <a:solidFill>
                  <a:schemeClr val="accent1">
                    <a:lumMod val="50000"/>
                  </a:schemeClr>
                </a:solidFill>
                <a:latin typeface="Futura PT Light" panose="020B0402020204020303" pitchFamily="34" charset="77"/>
              </a:rPr>
              <a:t>function</a:t>
            </a:r>
            <a:r>
              <a:rPr lang="de-DE" sz="1050" dirty="0">
                <a:solidFill>
                  <a:schemeClr val="accent1">
                    <a:lumMod val="50000"/>
                  </a:schemeClr>
                </a:solidFill>
                <a:latin typeface="Futura PT Light" panose="020B0402020204020303" pitchFamily="34" charset="77"/>
              </a:rPr>
              <a:t>. Mit unseren drei Stilrichtungen haben wir großartige Einrichtungskompositionen definiert, die einen einzigartigen Charakter besitzen und im Trend liegen. Jeder Stil wurde dabei so entwickelt, dass sich alle Eigenschaften für einen angenehmen und effizienten Arbeitsplatz optimal umsetzen lassen. </a:t>
            </a:r>
          </a:p>
        </p:txBody>
      </p:sp>
      <p:pic>
        <p:nvPicPr>
          <p:cNvPr id="17" name="Grafik 16">
            <a:extLst>
              <a:ext uri="{FF2B5EF4-FFF2-40B4-BE49-F238E27FC236}">
                <a16:creationId xmlns:a16="http://schemas.microsoft.com/office/drawing/2014/main" id="{8C7D6426-7200-EC4F-88BB-66CA8C59465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15680" y="0"/>
            <a:ext cx="2073208" cy="3068960"/>
          </a:xfrm>
          <a:prstGeom prst="rect">
            <a:avLst/>
          </a:prstGeom>
        </p:spPr>
      </p:pic>
    </p:spTree>
    <p:extLst>
      <p:ext uri="{BB962C8B-B14F-4D97-AF65-F5344CB8AC3E}">
        <p14:creationId xmlns:p14="http://schemas.microsoft.com/office/powerpoint/2010/main" val="3676510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hteck 119">
            <a:extLst>
              <a:ext uri="{FF2B5EF4-FFF2-40B4-BE49-F238E27FC236}">
                <a16:creationId xmlns:a16="http://schemas.microsoft.com/office/drawing/2014/main" id="{A91D1AF4-C5AA-F14D-809A-A1032D1AD0AC}"/>
              </a:ext>
            </a:extLst>
          </p:cNvPr>
          <p:cNvSpPr/>
          <p:nvPr/>
        </p:nvSpPr>
        <p:spPr>
          <a:xfrm>
            <a:off x="5102017" y="1125538"/>
            <a:ext cx="5330838" cy="5106625"/>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119" name="Rechteck 118">
            <a:extLst>
              <a:ext uri="{FF2B5EF4-FFF2-40B4-BE49-F238E27FC236}">
                <a16:creationId xmlns:a16="http://schemas.microsoft.com/office/drawing/2014/main" id="{63B15723-1E6A-DF4B-8609-0437C6ED97FC}"/>
              </a:ext>
            </a:extLst>
          </p:cNvPr>
          <p:cNvSpPr/>
          <p:nvPr/>
        </p:nvSpPr>
        <p:spPr>
          <a:xfrm>
            <a:off x="432417" y="1119976"/>
            <a:ext cx="2495231" cy="5106827"/>
          </a:xfrm>
          <a:prstGeom prst="rect">
            <a:avLst/>
          </a:prstGeom>
          <a:solidFill>
            <a:schemeClr val="accent1">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43" name="Titel 42">
            <a:extLst>
              <a:ext uri="{FF2B5EF4-FFF2-40B4-BE49-F238E27FC236}">
                <a16:creationId xmlns:a16="http://schemas.microsoft.com/office/drawing/2014/main" id="{13B15D8C-808D-FC43-9F67-9CD109504AE4}"/>
              </a:ext>
            </a:extLst>
          </p:cNvPr>
          <p:cNvSpPr>
            <a:spLocks noGrp="1"/>
          </p:cNvSpPr>
          <p:nvPr>
            <p:ph type="title"/>
          </p:nvPr>
        </p:nvSpPr>
        <p:spPr>
          <a:xfrm>
            <a:off x="436067" y="419860"/>
            <a:ext cx="5030324" cy="464413"/>
          </a:xfrm>
        </p:spPr>
        <p:txBody>
          <a:bodyPr/>
          <a:lstStyle/>
          <a:p>
            <a:r>
              <a:rPr lang="de-DE" dirty="0">
                <a:latin typeface="Futura PT Book" panose="020B0502020204020303" pitchFamily="34" charset="77"/>
              </a:rPr>
              <a:t>Der aktuelle Umsiedlungsprozess</a:t>
            </a:r>
          </a:p>
        </p:txBody>
      </p:sp>
      <p:sp>
        <p:nvSpPr>
          <p:cNvPr id="22" name="Textplatzhalter 21">
            <a:extLst>
              <a:ext uri="{FF2B5EF4-FFF2-40B4-BE49-F238E27FC236}">
                <a16:creationId xmlns:a16="http://schemas.microsoft.com/office/drawing/2014/main" id="{5EC3FB63-43A6-7D4F-BEBD-EC1869AF9FC9}"/>
              </a:ext>
            </a:extLst>
          </p:cNvPr>
          <p:cNvSpPr>
            <a:spLocks noGrp="1"/>
          </p:cNvSpPr>
          <p:nvPr>
            <p:ph type="body" sz="quarter" idx="10"/>
          </p:nvPr>
        </p:nvSpPr>
        <p:spPr>
          <a:xfrm>
            <a:off x="436068" y="887802"/>
            <a:ext cx="1411460" cy="183357"/>
          </a:xfrm>
        </p:spPr>
        <p:txBody>
          <a:bodyPr/>
          <a:lstStyle/>
          <a:p>
            <a:pPr marL="0" indent="0">
              <a:buNone/>
            </a:pPr>
            <a:r>
              <a:rPr lang="de-DE" dirty="0">
                <a:latin typeface="Futura PT Book" panose="020B0502020204020303" pitchFamily="34" charset="77"/>
              </a:rPr>
              <a:t>..vs. Offezio</a:t>
            </a:r>
          </a:p>
        </p:txBody>
      </p:sp>
      <p:sp>
        <p:nvSpPr>
          <p:cNvPr id="23" name="Rechteck 22">
            <a:extLst>
              <a:ext uri="{FF2B5EF4-FFF2-40B4-BE49-F238E27FC236}">
                <a16:creationId xmlns:a16="http://schemas.microsoft.com/office/drawing/2014/main" id="{A1AE5A48-B155-3047-9A04-E491B907FAC9}"/>
              </a:ext>
            </a:extLst>
          </p:cNvPr>
          <p:cNvSpPr/>
          <p:nvPr/>
        </p:nvSpPr>
        <p:spPr>
          <a:xfrm>
            <a:off x="534723" y="1444123"/>
            <a:ext cx="273840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dirty="0">
                <a:solidFill>
                  <a:schemeClr val="tx1"/>
                </a:solidFill>
                <a:latin typeface="Futura PT Light" panose="020B0402020204020303" pitchFamily="34" charset="77"/>
              </a:rPr>
              <a:t>Sie suchen eine Fläche oder brauchen mehr Platz</a:t>
            </a:r>
          </a:p>
        </p:txBody>
      </p:sp>
      <p:sp>
        <p:nvSpPr>
          <p:cNvPr id="44" name="Textplatzhalter 21">
            <a:extLst>
              <a:ext uri="{FF2B5EF4-FFF2-40B4-BE49-F238E27FC236}">
                <a16:creationId xmlns:a16="http://schemas.microsoft.com/office/drawing/2014/main" id="{E4249AC7-C527-6B42-84AB-E5B8F4CEC046}"/>
              </a:ext>
            </a:extLst>
          </p:cNvPr>
          <p:cNvSpPr txBox="1">
            <a:spLocks/>
          </p:cNvSpPr>
          <p:nvPr/>
        </p:nvSpPr>
        <p:spPr>
          <a:xfrm>
            <a:off x="437647" y="1288680"/>
            <a:ext cx="2879185" cy="211203"/>
          </a:xfrm>
          <a:prstGeom prst="rect">
            <a:avLst/>
          </a:prstGeom>
          <a:noFill/>
        </p:spPr>
        <p:txBody>
          <a:bodyPr vert="horz" wrap="square" lIns="0" tIns="36000" rIns="72000" bIns="36000" rtlCol="0">
            <a:spAutoFit/>
          </a:bodyPr>
          <a:lstStyle>
            <a:lvl1pPr marL="171450" indent="-171450" algn="l" defTabSz="914400" rtl="0" eaLnBrk="1" latinLnBrk="0" hangingPunct="1">
              <a:lnSpc>
                <a:spcPct val="90000"/>
              </a:lnSpc>
              <a:spcBef>
                <a:spcPts val="1000"/>
              </a:spcBef>
              <a:buSzPct val="100000"/>
              <a:buFont typeface="CambriaMath" charset="0"/>
              <a:buChar char="⦿"/>
              <a:defRPr sz="1000" b="1" i="0" kern="1200">
                <a:solidFill>
                  <a:schemeClr val="tx1"/>
                </a:solidFill>
                <a:latin typeface="Futura PT Book" panose="020B0502020204020303" pitchFamily="34" charset="77"/>
                <a:ea typeface="Roboto Condensed" charset="0"/>
                <a:cs typeface="Roboto Condensed" charset="0"/>
              </a:defRPr>
            </a:lvl1pPr>
            <a:lvl2pPr marL="177800" indent="0" algn="l" defTabSz="914400" rtl="0" eaLnBrk="1" latinLnBrk="0" hangingPunct="1">
              <a:lnSpc>
                <a:spcPct val="90000"/>
              </a:lnSpc>
              <a:spcBef>
                <a:spcPts val="500"/>
              </a:spcBef>
              <a:buFont typeface="Arial" panose="020B0604020202020204" pitchFamily="34" charset="0"/>
              <a:buNone/>
              <a:tabLst/>
              <a:defRPr sz="800" b="0" i="0" kern="1200" baseline="0">
                <a:solidFill>
                  <a:schemeClr val="tx2"/>
                </a:solidFill>
                <a:latin typeface="Futura PT Book" panose="020B0502020204020303" pitchFamily="34" charset="77"/>
                <a:ea typeface="Roboto Condensed Light" charset="0"/>
                <a:cs typeface="Roboto Condensed Light" charset="0"/>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Condensed" charset="0"/>
                <a:ea typeface="Roboto Condensed" charset="0"/>
                <a:cs typeface="Roboto Condensed" charset="0"/>
              </a:defRPr>
            </a:lvl3pPr>
            <a:lvl4pPr marL="1828755"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Bedürfnis nach Veränderung </a:t>
            </a:r>
          </a:p>
        </p:txBody>
      </p:sp>
      <p:sp>
        <p:nvSpPr>
          <p:cNvPr id="63" name="Textplatzhalter 21">
            <a:extLst>
              <a:ext uri="{FF2B5EF4-FFF2-40B4-BE49-F238E27FC236}">
                <a16:creationId xmlns:a16="http://schemas.microsoft.com/office/drawing/2014/main" id="{40AE075D-44E3-204A-B3A6-89806F3CBAFE}"/>
              </a:ext>
            </a:extLst>
          </p:cNvPr>
          <p:cNvSpPr txBox="1">
            <a:spLocks/>
          </p:cNvSpPr>
          <p:nvPr/>
        </p:nvSpPr>
        <p:spPr>
          <a:xfrm>
            <a:off x="5056867" y="1697843"/>
            <a:ext cx="1882878" cy="211203"/>
          </a:xfrm>
          <a:prstGeom prst="rect">
            <a:avLst/>
          </a:prstGeom>
          <a:noFill/>
        </p:spPr>
        <p:txBody>
          <a:bodyPr vert="horz" wrap="square" lIns="0" tIns="36000" rIns="72000" bIns="36000" rtlCol="0">
            <a:spAutoFit/>
          </a:bodyPr>
          <a:lstStyle>
            <a:lvl1pPr marL="171450" indent="-171450" algn="l" defTabSz="914400" rtl="0" eaLnBrk="1" latinLnBrk="0" hangingPunct="1">
              <a:lnSpc>
                <a:spcPct val="90000"/>
              </a:lnSpc>
              <a:spcBef>
                <a:spcPts val="1000"/>
              </a:spcBef>
              <a:buSzPct val="100000"/>
              <a:buFont typeface="CambriaMath" charset="0"/>
              <a:buChar char="⦿"/>
              <a:defRPr sz="1000" b="1" i="0" kern="1200">
                <a:solidFill>
                  <a:schemeClr val="tx1"/>
                </a:solidFill>
                <a:latin typeface="Futura PT Book" panose="020B0502020204020303" pitchFamily="34" charset="77"/>
                <a:ea typeface="Roboto Condensed" charset="0"/>
                <a:cs typeface="Roboto Condensed" charset="0"/>
              </a:defRPr>
            </a:lvl1pPr>
            <a:lvl2pPr marL="177800" indent="0" algn="l" defTabSz="914400" rtl="0" eaLnBrk="1" latinLnBrk="0" hangingPunct="1">
              <a:lnSpc>
                <a:spcPct val="90000"/>
              </a:lnSpc>
              <a:spcBef>
                <a:spcPts val="500"/>
              </a:spcBef>
              <a:buFont typeface="Arial" panose="020B0604020202020204" pitchFamily="34" charset="0"/>
              <a:buNone/>
              <a:tabLst/>
              <a:defRPr sz="800" b="0" i="0" kern="1200" baseline="0">
                <a:solidFill>
                  <a:schemeClr val="tx2"/>
                </a:solidFill>
                <a:latin typeface="Futura PT Book" panose="020B0502020204020303" pitchFamily="34" charset="77"/>
                <a:ea typeface="Roboto Condensed Light" charset="0"/>
                <a:cs typeface="Roboto Condensed Light" charset="0"/>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Condensed" charset="0"/>
                <a:ea typeface="Roboto Condensed" charset="0"/>
                <a:cs typeface="Roboto Condensed" charset="0"/>
              </a:defRPr>
            </a:lvl3pPr>
            <a:lvl4pPr marL="1828755"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Fläche gefunden</a:t>
            </a:r>
          </a:p>
        </p:txBody>
      </p:sp>
      <p:cxnSp>
        <p:nvCxnSpPr>
          <p:cNvPr id="74" name="Gerade Verbindung mit Pfeil 73">
            <a:extLst>
              <a:ext uri="{FF2B5EF4-FFF2-40B4-BE49-F238E27FC236}">
                <a16:creationId xmlns:a16="http://schemas.microsoft.com/office/drawing/2014/main" id="{967B553A-22C2-5746-9E7C-480E513D8F34}"/>
              </a:ext>
            </a:extLst>
          </p:cNvPr>
          <p:cNvCxnSpPr>
            <a:cxnSpLocks/>
          </p:cNvCxnSpPr>
          <p:nvPr/>
        </p:nvCxnSpPr>
        <p:spPr>
          <a:xfrm>
            <a:off x="335360" y="6237312"/>
            <a:ext cx="11809312" cy="0"/>
          </a:xfrm>
          <a:prstGeom prst="straightConnector1">
            <a:avLst/>
          </a:prstGeom>
          <a:ln w="12700">
            <a:tailEnd type="triangle"/>
          </a:ln>
        </p:spPr>
        <p:style>
          <a:lnRef idx="1">
            <a:schemeClr val="accent1"/>
          </a:lnRef>
          <a:fillRef idx="0">
            <a:schemeClr val="accent1"/>
          </a:fillRef>
          <a:effectRef idx="0">
            <a:schemeClr val="accent1"/>
          </a:effectRef>
          <a:fontRef idx="minor">
            <a:schemeClr val="tx1"/>
          </a:fontRef>
        </p:style>
      </p:cxnSp>
      <p:cxnSp>
        <p:nvCxnSpPr>
          <p:cNvPr id="94" name="Gerade Verbindung 93">
            <a:extLst>
              <a:ext uri="{FF2B5EF4-FFF2-40B4-BE49-F238E27FC236}">
                <a16:creationId xmlns:a16="http://schemas.microsoft.com/office/drawing/2014/main" id="{EA0898ED-C6F1-FB40-B7D7-DD3D9E12D7E3}"/>
              </a:ext>
            </a:extLst>
          </p:cNvPr>
          <p:cNvCxnSpPr>
            <a:cxnSpLocks/>
          </p:cNvCxnSpPr>
          <p:nvPr/>
        </p:nvCxnSpPr>
        <p:spPr>
          <a:xfrm>
            <a:off x="407667" y="6237312"/>
            <a:ext cx="0" cy="2160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7" name="Gerade Verbindung 96">
            <a:extLst>
              <a:ext uri="{FF2B5EF4-FFF2-40B4-BE49-F238E27FC236}">
                <a16:creationId xmlns:a16="http://schemas.microsoft.com/office/drawing/2014/main" id="{3E5F47AF-3822-614A-8E92-EB3C047DA141}"/>
              </a:ext>
            </a:extLst>
          </p:cNvPr>
          <p:cNvCxnSpPr>
            <a:cxnSpLocks/>
          </p:cNvCxnSpPr>
          <p:nvPr/>
        </p:nvCxnSpPr>
        <p:spPr>
          <a:xfrm>
            <a:off x="9458136" y="6237312"/>
            <a:ext cx="0" cy="2160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8" name="Gerade Verbindung 97">
            <a:extLst>
              <a:ext uri="{FF2B5EF4-FFF2-40B4-BE49-F238E27FC236}">
                <a16:creationId xmlns:a16="http://schemas.microsoft.com/office/drawing/2014/main" id="{68BD3DBB-CF38-6C4D-8BB9-CCD84B6F3173}"/>
              </a:ext>
            </a:extLst>
          </p:cNvPr>
          <p:cNvCxnSpPr>
            <a:cxnSpLocks/>
          </p:cNvCxnSpPr>
          <p:nvPr/>
        </p:nvCxnSpPr>
        <p:spPr>
          <a:xfrm>
            <a:off x="5231904" y="6237312"/>
            <a:ext cx="0" cy="21602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02" name="Gerade Verbindung 101">
            <a:extLst>
              <a:ext uri="{FF2B5EF4-FFF2-40B4-BE49-F238E27FC236}">
                <a16:creationId xmlns:a16="http://schemas.microsoft.com/office/drawing/2014/main" id="{C1DD2808-CA3F-AD42-AD79-46A6E3C49084}"/>
              </a:ext>
            </a:extLst>
          </p:cNvPr>
          <p:cNvCxnSpPr>
            <a:cxnSpLocks/>
          </p:cNvCxnSpPr>
          <p:nvPr/>
        </p:nvCxnSpPr>
        <p:spPr>
          <a:xfrm>
            <a:off x="2927648" y="6237312"/>
            <a:ext cx="0" cy="21602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1" name="Textfeld 120">
            <a:extLst>
              <a:ext uri="{FF2B5EF4-FFF2-40B4-BE49-F238E27FC236}">
                <a16:creationId xmlns:a16="http://schemas.microsoft.com/office/drawing/2014/main" id="{2FD5B351-2F81-6D42-BFEA-F5AF3DBE4E15}"/>
              </a:ext>
            </a:extLst>
          </p:cNvPr>
          <p:cNvSpPr txBox="1"/>
          <p:nvPr/>
        </p:nvSpPr>
        <p:spPr>
          <a:xfrm>
            <a:off x="365245" y="6218735"/>
            <a:ext cx="1042607" cy="215444"/>
          </a:xfrm>
          <a:prstGeom prst="rect">
            <a:avLst/>
          </a:prstGeom>
          <a:noFill/>
        </p:spPr>
        <p:txBody>
          <a:bodyPr wrap="square" rtlCol="0">
            <a:spAutoFit/>
          </a:bodyPr>
          <a:lstStyle/>
          <a:p>
            <a:r>
              <a:rPr lang="de-DE" sz="800" b="1" dirty="0">
                <a:latin typeface="Futura PT Book" panose="020B0502020204020303" pitchFamily="34" charset="77"/>
              </a:rPr>
              <a:t>Prozessbeginn</a:t>
            </a:r>
          </a:p>
        </p:txBody>
      </p:sp>
      <p:sp>
        <p:nvSpPr>
          <p:cNvPr id="125" name="Textfeld 124">
            <a:extLst>
              <a:ext uri="{FF2B5EF4-FFF2-40B4-BE49-F238E27FC236}">
                <a16:creationId xmlns:a16="http://schemas.microsoft.com/office/drawing/2014/main" id="{83CCC41D-B3FF-2E49-A1C3-20C67ED57A80}"/>
              </a:ext>
            </a:extLst>
          </p:cNvPr>
          <p:cNvSpPr txBox="1"/>
          <p:nvPr/>
        </p:nvSpPr>
        <p:spPr>
          <a:xfrm>
            <a:off x="2915054" y="6222565"/>
            <a:ext cx="732674" cy="215444"/>
          </a:xfrm>
          <a:prstGeom prst="rect">
            <a:avLst/>
          </a:prstGeom>
          <a:noFill/>
        </p:spPr>
        <p:txBody>
          <a:bodyPr wrap="square" rtlCol="0">
            <a:spAutoFit/>
          </a:bodyPr>
          <a:lstStyle/>
          <a:p>
            <a:r>
              <a:rPr lang="de-DE" sz="800" b="1" dirty="0">
                <a:latin typeface="Futura PT Book" panose="020B0502020204020303" pitchFamily="34" charset="77"/>
              </a:rPr>
              <a:t>3. Monat</a:t>
            </a:r>
          </a:p>
        </p:txBody>
      </p:sp>
      <p:sp>
        <p:nvSpPr>
          <p:cNvPr id="127" name="Textfeld 126">
            <a:extLst>
              <a:ext uri="{FF2B5EF4-FFF2-40B4-BE49-F238E27FC236}">
                <a16:creationId xmlns:a16="http://schemas.microsoft.com/office/drawing/2014/main" id="{E99592E9-45F6-8546-815C-814EDFED9C11}"/>
              </a:ext>
            </a:extLst>
          </p:cNvPr>
          <p:cNvSpPr txBox="1"/>
          <p:nvPr/>
        </p:nvSpPr>
        <p:spPr>
          <a:xfrm>
            <a:off x="5219310" y="6214239"/>
            <a:ext cx="732674" cy="215444"/>
          </a:xfrm>
          <a:prstGeom prst="rect">
            <a:avLst/>
          </a:prstGeom>
          <a:noFill/>
        </p:spPr>
        <p:txBody>
          <a:bodyPr wrap="square" rtlCol="0">
            <a:spAutoFit/>
          </a:bodyPr>
          <a:lstStyle/>
          <a:p>
            <a:r>
              <a:rPr lang="de-DE" sz="800" b="1" dirty="0">
                <a:latin typeface="Futura PT Book" panose="020B0502020204020303" pitchFamily="34" charset="77"/>
              </a:rPr>
              <a:t>6. Monat</a:t>
            </a:r>
          </a:p>
        </p:txBody>
      </p:sp>
      <p:sp>
        <p:nvSpPr>
          <p:cNvPr id="137" name="Textfeld 136">
            <a:extLst>
              <a:ext uri="{FF2B5EF4-FFF2-40B4-BE49-F238E27FC236}">
                <a16:creationId xmlns:a16="http://schemas.microsoft.com/office/drawing/2014/main" id="{EDEC06BD-8548-7D4D-A52A-42636BBA733B}"/>
              </a:ext>
            </a:extLst>
          </p:cNvPr>
          <p:cNvSpPr txBox="1"/>
          <p:nvPr/>
        </p:nvSpPr>
        <p:spPr>
          <a:xfrm>
            <a:off x="9426816" y="6237892"/>
            <a:ext cx="988336" cy="215444"/>
          </a:xfrm>
          <a:prstGeom prst="rect">
            <a:avLst/>
          </a:prstGeom>
          <a:noFill/>
        </p:spPr>
        <p:txBody>
          <a:bodyPr wrap="square" rtlCol="0">
            <a:spAutoFit/>
          </a:bodyPr>
          <a:lstStyle/>
          <a:p>
            <a:r>
              <a:rPr lang="de-DE" sz="800" b="1" dirty="0">
                <a:latin typeface="Futura PT Book" panose="020B0502020204020303" pitchFamily="34" charset="77"/>
              </a:rPr>
              <a:t>12. Monat</a:t>
            </a:r>
          </a:p>
        </p:txBody>
      </p:sp>
      <p:sp>
        <p:nvSpPr>
          <p:cNvPr id="138" name="Textfeld 137">
            <a:extLst>
              <a:ext uri="{FF2B5EF4-FFF2-40B4-BE49-F238E27FC236}">
                <a16:creationId xmlns:a16="http://schemas.microsoft.com/office/drawing/2014/main" id="{B5CDD9A1-8536-1B4B-BA63-6F0B84645FA0}"/>
              </a:ext>
            </a:extLst>
          </p:cNvPr>
          <p:cNvSpPr txBox="1"/>
          <p:nvPr/>
        </p:nvSpPr>
        <p:spPr>
          <a:xfrm>
            <a:off x="9842922" y="3808500"/>
            <a:ext cx="2229742" cy="477054"/>
          </a:xfrm>
          <a:prstGeom prst="rect">
            <a:avLst/>
          </a:prstGeom>
          <a:noFill/>
        </p:spPr>
        <p:txBody>
          <a:bodyPr wrap="square" rtlCol="0">
            <a:spAutoFit/>
          </a:bodyPr>
          <a:lstStyle/>
          <a:p>
            <a:pPr marL="285750" indent="-285750" algn="r">
              <a:buFont typeface="Wingdings" pitchFamily="2" charset="2"/>
              <a:buChar char="à"/>
            </a:pPr>
            <a:r>
              <a:rPr lang="de-DE" sz="1400" dirty="0" err="1">
                <a:latin typeface="Futura PT Book" panose="020B0502020204020303" pitchFamily="34" charset="77"/>
                <a:cs typeface="Futura Medium" panose="020B0602020204020303" pitchFamily="34" charset="-79"/>
                <a:sym typeface="Wingdings" pitchFamily="2" charset="2"/>
              </a:rPr>
              <a:t>ø</a:t>
            </a:r>
            <a:r>
              <a:rPr lang="de-DE" sz="1400" dirty="0">
                <a:latin typeface="Futura PT Book" panose="020B0502020204020303" pitchFamily="34" charset="77"/>
                <a:cs typeface="Futura Medium" panose="020B0602020204020303" pitchFamily="34" charset="-79"/>
                <a:sym typeface="Wingdings" pitchFamily="2" charset="2"/>
              </a:rPr>
              <a:t> </a:t>
            </a:r>
            <a:r>
              <a:rPr lang="de-DE" sz="1400" b="1" dirty="0">
                <a:latin typeface="Futura PT Book" panose="020B0502020204020303" pitchFamily="34" charset="77"/>
                <a:cs typeface="Futura Medium" panose="020B0602020204020303" pitchFamily="34" charset="-79"/>
                <a:sym typeface="Wingdings" pitchFamily="2" charset="2"/>
              </a:rPr>
              <a:t>12 Monate </a:t>
            </a:r>
          </a:p>
          <a:p>
            <a:pPr indent="271463" algn="r"/>
            <a:r>
              <a:rPr lang="de-DE" sz="1100" dirty="0">
                <a:latin typeface="Futura PT Book" panose="020B0502020204020303" pitchFamily="34" charset="77"/>
                <a:sym typeface="Wingdings" pitchFamily="2" charset="2"/>
              </a:rPr>
              <a:t>Bis zur Nutzung der Fläche</a:t>
            </a:r>
            <a:endParaRPr lang="de-DE" sz="1400" dirty="0">
              <a:latin typeface="Futura PT Book" panose="020B0502020204020303" pitchFamily="34" charset="77"/>
            </a:endParaRPr>
          </a:p>
        </p:txBody>
      </p:sp>
      <p:sp>
        <p:nvSpPr>
          <p:cNvPr id="93" name="Rechteck 92">
            <a:extLst>
              <a:ext uri="{FF2B5EF4-FFF2-40B4-BE49-F238E27FC236}">
                <a16:creationId xmlns:a16="http://schemas.microsoft.com/office/drawing/2014/main" id="{49C762B7-3F07-904C-B474-5A0F21E80E3A}"/>
              </a:ext>
            </a:extLst>
          </p:cNvPr>
          <p:cNvSpPr/>
          <p:nvPr/>
        </p:nvSpPr>
        <p:spPr>
          <a:xfrm>
            <a:off x="448024" y="4010526"/>
            <a:ext cx="932309" cy="2154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Book" panose="020B0502020204020303" pitchFamily="34" charset="77"/>
              </a:rPr>
              <a:t>Bedarfsanalyse</a:t>
            </a:r>
            <a:endParaRPr lang="de-DE" sz="700" b="1" dirty="0">
              <a:latin typeface="Futura PT Book" panose="020B0502020204020303" pitchFamily="34" charset="77"/>
            </a:endParaRPr>
          </a:p>
        </p:txBody>
      </p:sp>
      <p:sp>
        <p:nvSpPr>
          <p:cNvPr id="99" name="Rechteck 98">
            <a:extLst>
              <a:ext uri="{FF2B5EF4-FFF2-40B4-BE49-F238E27FC236}">
                <a16:creationId xmlns:a16="http://schemas.microsoft.com/office/drawing/2014/main" id="{C1F5FF8A-253F-474F-A88F-B9AB46435DD4}"/>
              </a:ext>
            </a:extLst>
          </p:cNvPr>
          <p:cNvSpPr/>
          <p:nvPr/>
        </p:nvSpPr>
        <p:spPr>
          <a:xfrm>
            <a:off x="932089" y="4643557"/>
            <a:ext cx="1718148" cy="2154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Book" panose="020B0502020204020303" pitchFamily="34" charset="77"/>
              </a:rPr>
              <a:t>Individueller Flächenplan</a:t>
            </a:r>
          </a:p>
        </p:txBody>
      </p:sp>
      <p:sp>
        <p:nvSpPr>
          <p:cNvPr id="101" name="Rechteck 100">
            <a:extLst>
              <a:ext uri="{FF2B5EF4-FFF2-40B4-BE49-F238E27FC236}">
                <a16:creationId xmlns:a16="http://schemas.microsoft.com/office/drawing/2014/main" id="{096F3D58-B9A2-D14B-9F59-989535FC7959}"/>
              </a:ext>
            </a:extLst>
          </p:cNvPr>
          <p:cNvSpPr/>
          <p:nvPr/>
        </p:nvSpPr>
        <p:spPr>
          <a:xfrm>
            <a:off x="2920997" y="4272420"/>
            <a:ext cx="1537543" cy="2154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Book" panose="020B0502020204020303" pitchFamily="34" charset="77"/>
              </a:rPr>
              <a:t>Innenausbau</a:t>
            </a:r>
          </a:p>
        </p:txBody>
      </p:sp>
      <p:sp>
        <p:nvSpPr>
          <p:cNvPr id="103" name="Textplatzhalter 21">
            <a:extLst>
              <a:ext uri="{FF2B5EF4-FFF2-40B4-BE49-F238E27FC236}">
                <a16:creationId xmlns:a16="http://schemas.microsoft.com/office/drawing/2014/main" id="{3C449A38-5044-484D-AC3B-AFF378C0D5FA}"/>
              </a:ext>
            </a:extLst>
          </p:cNvPr>
          <p:cNvSpPr txBox="1">
            <a:spLocks/>
          </p:cNvSpPr>
          <p:nvPr/>
        </p:nvSpPr>
        <p:spPr>
          <a:xfrm>
            <a:off x="422515" y="3546305"/>
            <a:ext cx="2274256" cy="211203"/>
          </a:xfrm>
          <a:prstGeom prst="rect">
            <a:avLst/>
          </a:prstGeom>
          <a:noFill/>
        </p:spPr>
        <p:txBody>
          <a:bodyPr vert="horz" wrap="square" lIns="0" tIns="36000" rIns="72000" bIns="36000" rtlCol="0">
            <a:spAutoFit/>
          </a:bodyPr>
          <a:lstStyle>
            <a:lvl1pPr marL="171450" indent="-171450" algn="l" defTabSz="914400" rtl="0" eaLnBrk="1" latinLnBrk="0" hangingPunct="1">
              <a:lnSpc>
                <a:spcPct val="90000"/>
              </a:lnSpc>
              <a:spcBef>
                <a:spcPts val="1000"/>
              </a:spcBef>
              <a:buSzPct val="100000"/>
              <a:buFont typeface="CambriaMath" charset="0"/>
              <a:buChar char="⦿"/>
              <a:defRPr sz="1000" b="1" i="0" kern="1200">
                <a:solidFill>
                  <a:schemeClr val="tx1"/>
                </a:solidFill>
                <a:latin typeface="Futura PT Book" panose="020B0502020204020303" pitchFamily="34" charset="77"/>
                <a:ea typeface="Roboto Condensed" charset="0"/>
                <a:cs typeface="Roboto Condensed" charset="0"/>
              </a:defRPr>
            </a:lvl1pPr>
            <a:lvl2pPr marL="177800" indent="0" algn="l" defTabSz="914400" rtl="0" eaLnBrk="1" latinLnBrk="0" hangingPunct="1">
              <a:lnSpc>
                <a:spcPct val="90000"/>
              </a:lnSpc>
              <a:spcBef>
                <a:spcPts val="500"/>
              </a:spcBef>
              <a:buFont typeface="Arial" panose="020B0604020202020204" pitchFamily="34" charset="0"/>
              <a:buNone/>
              <a:tabLst/>
              <a:defRPr sz="800" b="0" i="0" kern="1200" baseline="0">
                <a:solidFill>
                  <a:schemeClr val="tx2"/>
                </a:solidFill>
                <a:latin typeface="Futura PT Book" panose="020B0502020204020303" pitchFamily="34" charset="77"/>
                <a:ea typeface="Roboto Condensed Light" charset="0"/>
                <a:cs typeface="Roboto Condensed Light" charset="0"/>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Condensed" charset="0"/>
                <a:ea typeface="Roboto Condensed" charset="0"/>
                <a:cs typeface="Roboto Condensed" charset="0"/>
              </a:defRPr>
            </a:lvl3pPr>
            <a:lvl4pPr marL="1828755"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Bedürfnis nach Veränderung</a:t>
            </a:r>
          </a:p>
        </p:txBody>
      </p:sp>
      <p:sp>
        <p:nvSpPr>
          <p:cNvPr id="104" name="Textplatzhalter 21">
            <a:extLst>
              <a:ext uri="{FF2B5EF4-FFF2-40B4-BE49-F238E27FC236}">
                <a16:creationId xmlns:a16="http://schemas.microsoft.com/office/drawing/2014/main" id="{2BD6EED3-4C6F-CF47-8D28-5C90A8B111CC}"/>
              </a:ext>
            </a:extLst>
          </p:cNvPr>
          <p:cNvSpPr txBox="1">
            <a:spLocks/>
          </p:cNvSpPr>
          <p:nvPr/>
        </p:nvSpPr>
        <p:spPr>
          <a:xfrm>
            <a:off x="2911225" y="4020940"/>
            <a:ext cx="1440065" cy="211203"/>
          </a:xfrm>
          <a:prstGeom prst="rect">
            <a:avLst/>
          </a:prstGeom>
          <a:noFill/>
        </p:spPr>
        <p:txBody>
          <a:bodyPr vert="horz" wrap="square" lIns="0" tIns="36000" rIns="72000" bIns="36000" rtlCol="0">
            <a:spAutoFit/>
          </a:bodyPr>
          <a:lstStyle>
            <a:lvl1pPr marL="171450" indent="-171450" algn="l" defTabSz="914400" rtl="0" eaLnBrk="1" latinLnBrk="0" hangingPunct="1">
              <a:lnSpc>
                <a:spcPct val="90000"/>
              </a:lnSpc>
              <a:spcBef>
                <a:spcPts val="1000"/>
              </a:spcBef>
              <a:buSzPct val="100000"/>
              <a:buFont typeface="CambriaMath" charset="0"/>
              <a:buChar char="⦿"/>
              <a:defRPr sz="1000" b="1" i="0" kern="1200">
                <a:solidFill>
                  <a:schemeClr val="tx1"/>
                </a:solidFill>
                <a:latin typeface="Futura PT Book" panose="020B0502020204020303" pitchFamily="34" charset="77"/>
                <a:ea typeface="Roboto Condensed" charset="0"/>
                <a:cs typeface="Roboto Condensed" charset="0"/>
              </a:defRPr>
            </a:lvl1pPr>
            <a:lvl2pPr marL="177800" indent="0" algn="l" defTabSz="914400" rtl="0" eaLnBrk="1" latinLnBrk="0" hangingPunct="1">
              <a:lnSpc>
                <a:spcPct val="90000"/>
              </a:lnSpc>
              <a:spcBef>
                <a:spcPts val="500"/>
              </a:spcBef>
              <a:buFont typeface="Arial" panose="020B0604020202020204" pitchFamily="34" charset="0"/>
              <a:buNone/>
              <a:tabLst/>
              <a:defRPr sz="800" b="0" i="0" kern="1200" baseline="0">
                <a:solidFill>
                  <a:schemeClr val="tx2"/>
                </a:solidFill>
                <a:latin typeface="Futura PT Book" panose="020B0502020204020303" pitchFamily="34" charset="77"/>
                <a:ea typeface="Roboto Condensed Light" charset="0"/>
                <a:cs typeface="Roboto Condensed Light" charset="0"/>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Condensed" charset="0"/>
                <a:ea typeface="Roboto Condensed" charset="0"/>
                <a:cs typeface="Roboto Condensed" charset="0"/>
              </a:defRPr>
            </a:lvl3pPr>
            <a:lvl4pPr marL="1828755"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Fläche gefunden</a:t>
            </a:r>
          </a:p>
        </p:txBody>
      </p:sp>
      <p:sp>
        <p:nvSpPr>
          <p:cNvPr id="106" name="Rechteck 105">
            <a:extLst>
              <a:ext uri="{FF2B5EF4-FFF2-40B4-BE49-F238E27FC236}">
                <a16:creationId xmlns:a16="http://schemas.microsoft.com/office/drawing/2014/main" id="{CB6A8716-B899-5C4B-B04F-DF289928DE87}"/>
              </a:ext>
            </a:extLst>
          </p:cNvPr>
          <p:cNvSpPr/>
          <p:nvPr/>
        </p:nvSpPr>
        <p:spPr>
          <a:xfrm>
            <a:off x="4452024" y="4781059"/>
            <a:ext cx="669976" cy="21544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Book" panose="020B0502020204020303" pitchFamily="34" charset="77"/>
              </a:rPr>
              <a:t>Umzug</a:t>
            </a:r>
            <a:endParaRPr lang="de-DE" sz="700" b="1" dirty="0">
              <a:latin typeface="Futura PT Book" panose="020B0502020204020303" pitchFamily="34" charset="77"/>
            </a:endParaRPr>
          </a:p>
        </p:txBody>
      </p:sp>
      <p:cxnSp>
        <p:nvCxnSpPr>
          <p:cNvPr id="107" name="Gerade Verbindung 106">
            <a:extLst>
              <a:ext uri="{FF2B5EF4-FFF2-40B4-BE49-F238E27FC236}">
                <a16:creationId xmlns:a16="http://schemas.microsoft.com/office/drawing/2014/main" id="{572B4509-F07C-2844-A59F-ACAFB32AF6F4}"/>
              </a:ext>
            </a:extLst>
          </p:cNvPr>
          <p:cNvCxnSpPr>
            <a:cxnSpLocks/>
          </p:cNvCxnSpPr>
          <p:nvPr/>
        </p:nvCxnSpPr>
        <p:spPr>
          <a:xfrm flipH="1">
            <a:off x="438676" y="5714251"/>
            <a:ext cx="4780634" cy="0"/>
          </a:xfrm>
          <a:prstGeom prst="line">
            <a:avLst/>
          </a:prstGeom>
          <a:ln w="25400">
            <a:solidFill>
              <a:schemeClr val="accent2"/>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111" name="Gerade Verbindung 110">
            <a:extLst>
              <a:ext uri="{FF2B5EF4-FFF2-40B4-BE49-F238E27FC236}">
                <a16:creationId xmlns:a16="http://schemas.microsoft.com/office/drawing/2014/main" id="{BD19DAB2-3F4D-F24A-A318-56F581627979}"/>
              </a:ext>
            </a:extLst>
          </p:cNvPr>
          <p:cNvCxnSpPr>
            <a:cxnSpLocks/>
          </p:cNvCxnSpPr>
          <p:nvPr/>
        </p:nvCxnSpPr>
        <p:spPr>
          <a:xfrm flipH="1">
            <a:off x="422658" y="3429000"/>
            <a:ext cx="10944916" cy="0"/>
          </a:xfrm>
          <a:prstGeom prst="line">
            <a:avLst/>
          </a:prstGeom>
          <a:ln w="25400">
            <a:solidFill>
              <a:srgbClr val="0BC5A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14903593-CE92-474C-AD8E-BADFF91A6EC8}"/>
              </a:ext>
            </a:extLst>
          </p:cNvPr>
          <p:cNvSpPr txBox="1"/>
          <p:nvPr/>
        </p:nvSpPr>
        <p:spPr>
          <a:xfrm>
            <a:off x="9920984" y="3476650"/>
            <a:ext cx="1613883" cy="307777"/>
          </a:xfrm>
          <a:prstGeom prst="rect">
            <a:avLst/>
          </a:prstGeom>
          <a:noFill/>
        </p:spPr>
        <p:txBody>
          <a:bodyPr wrap="square" rtlCol="0">
            <a:spAutoFit/>
          </a:bodyPr>
          <a:lstStyle/>
          <a:p>
            <a:pPr algn="l"/>
            <a:r>
              <a:rPr lang="de-DE" sz="1400" dirty="0">
                <a:solidFill>
                  <a:srgbClr val="0BC5AD"/>
                </a:solidFill>
                <a:latin typeface="Futura PT Book" panose="020B0502020204020303" pitchFamily="34" charset="77"/>
              </a:rPr>
              <a:t>Standard-Prozess</a:t>
            </a:r>
          </a:p>
        </p:txBody>
      </p:sp>
      <p:sp>
        <p:nvSpPr>
          <p:cNvPr id="129" name="Textfeld 128">
            <a:extLst>
              <a:ext uri="{FF2B5EF4-FFF2-40B4-BE49-F238E27FC236}">
                <a16:creationId xmlns:a16="http://schemas.microsoft.com/office/drawing/2014/main" id="{8C0A1B74-A87C-BC4E-BCA8-1474082925E7}"/>
              </a:ext>
            </a:extLst>
          </p:cNvPr>
          <p:cNvSpPr txBox="1"/>
          <p:nvPr/>
        </p:nvSpPr>
        <p:spPr>
          <a:xfrm>
            <a:off x="3891611" y="5725103"/>
            <a:ext cx="1556940" cy="307777"/>
          </a:xfrm>
          <a:prstGeom prst="rect">
            <a:avLst/>
          </a:prstGeom>
          <a:noFill/>
        </p:spPr>
        <p:txBody>
          <a:bodyPr wrap="square" rtlCol="0">
            <a:spAutoFit/>
          </a:bodyPr>
          <a:lstStyle/>
          <a:p>
            <a:pPr algn="l"/>
            <a:r>
              <a:rPr lang="de-DE" sz="1400" dirty="0" err="1">
                <a:solidFill>
                  <a:schemeClr val="accent2"/>
                </a:solidFill>
                <a:latin typeface="Futura PT Book" panose="020B0502020204020303" pitchFamily="34" charset="77"/>
              </a:rPr>
              <a:t>Offezio</a:t>
            </a:r>
            <a:r>
              <a:rPr lang="de-DE" sz="1400" dirty="0">
                <a:solidFill>
                  <a:schemeClr val="accent2"/>
                </a:solidFill>
                <a:latin typeface="Futura PT Book" panose="020B0502020204020303" pitchFamily="34" charset="77"/>
              </a:rPr>
              <a:t>-Prozess</a:t>
            </a:r>
          </a:p>
        </p:txBody>
      </p:sp>
      <p:sp>
        <p:nvSpPr>
          <p:cNvPr id="144" name="Textplatzhalter 21">
            <a:extLst>
              <a:ext uri="{FF2B5EF4-FFF2-40B4-BE49-F238E27FC236}">
                <a16:creationId xmlns:a16="http://schemas.microsoft.com/office/drawing/2014/main" id="{C961AA23-9371-7345-8D54-C68AFB7231EF}"/>
              </a:ext>
            </a:extLst>
          </p:cNvPr>
          <p:cNvSpPr txBox="1">
            <a:spLocks/>
          </p:cNvSpPr>
          <p:nvPr/>
        </p:nvSpPr>
        <p:spPr>
          <a:xfrm>
            <a:off x="5198122" y="1952183"/>
            <a:ext cx="1857406" cy="211203"/>
          </a:xfrm>
          <a:prstGeom prst="rect">
            <a:avLst/>
          </a:prstGeom>
          <a:noFill/>
        </p:spPr>
        <p:txBody>
          <a:bodyPr vert="horz" wrap="square" lIns="0" tIns="36000" rIns="72000" bIns="36000" rtlCol="0">
            <a:spAutoFit/>
          </a:bodyPr>
          <a:lstStyle>
            <a:lvl1pPr marL="171450" indent="-171450" algn="l" defTabSz="914400" rtl="0" eaLnBrk="1" latinLnBrk="0" hangingPunct="1">
              <a:lnSpc>
                <a:spcPct val="90000"/>
              </a:lnSpc>
              <a:spcBef>
                <a:spcPts val="1000"/>
              </a:spcBef>
              <a:buSzPct val="100000"/>
              <a:buFont typeface="CambriaMath" charset="0"/>
              <a:buChar char="⦿"/>
              <a:defRPr sz="1000" b="1" i="0" kern="1200">
                <a:solidFill>
                  <a:schemeClr val="tx1"/>
                </a:solidFill>
                <a:latin typeface="Futura PT Book" panose="020B0502020204020303" pitchFamily="34" charset="77"/>
                <a:ea typeface="Roboto Condensed" charset="0"/>
                <a:cs typeface="Roboto Condensed" charset="0"/>
              </a:defRPr>
            </a:lvl1pPr>
            <a:lvl2pPr marL="177800" indent="0" algn="l" defTabSz="914400" rtl="0" eaLnBrk="1" latinLnBrk="0" hangingPunct="1">
              <a:lnSpc>
                <a:spcPct val="90000"/>
              </a:lnSpc>
              <a:spcBef>
                <a:spcPts val="500"/>
              </a:spcBef>
              <a:buFont typeface="Arial" panose="020B0604020202020204" pitchFamily="34" charset="0"/>
              <a:buNone/>
              <a:tabLst/>
              <a:defRPr sz="800" b="0" i="0" kern="1200" baseline="0">
                <a:solidFill>
                  <a:schemeClr val="tx2"/>
                </a:solidFill>
                <a:latin typeface="Futura PT Book" panose="020B0502020204020303" pitchFamily="34" charset="77"/>
                <a:ea typeface="Roboto Condensed Light" charset="0"/>
                <a:cs typeface="Roboto Condensed Light" charset="0"/>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Condensed" charset="0"/>
                <a:ea typeface="Roboto Condensed" charset="0"/>
                <a:cs typeface="Roboto Condensed" charset="0"/>
              </a:defRPr>
            </a:lvl3pPr>
            <a:lvl4pPr marL="1828755"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Beauftragung Architekt</a:t>
            </a:r>
          </a:p>
        </p:txBody>
      </p:sp>
      <p:sp>
        <p:nvSpPr>
          <p:cNvPr id="147" name="Textfeld 146">
            <a:extLst>
              <a:ext uri="{FF2B5EF4-FFF2-40B4-BE49-F238E27FC236}">
                <a16:creationId xmlns:a16="http://schemas.microsoft.com/office/drawing/2014/main" id="{1AD43E67-DBBC-714D-8BD8-664068D9847B}"/>
              </a:ext>
            </a:extLst>
          </p:cNvPr>
          <p:cNvSpPr txBox="1"/>
          <p:nvPr/>
        </p:nvSpPr>
        <p:spPr>
          <a:xfrm>
            <a:off x="5466391" y="5704184"/>
            <a:ext cx="2282501" cy="477054"/>
          </a:xfrm>
          <a:prstGeom prst="rect">
            <a:avLst/>
          </a:prstGeom>
          <a:noFill/>
        </p:spPr>
        <p:txBody>
          <a:bodyPr wrap="square" rtlCol="0">
            <a:spAutoFit/>
          </a:bodyPr>
          <a:lstStyle/>
          <a:p>
            <a:pPr marL="285750" indent="-285750">
              <a:buFont typeface="Wingdings" pitchFamily="2" charset="2"/>
              <a:buChar char="à"/>
            </a:pPr>
            <a:r>
              <a:rPr lang="de-DE" sz="1400" dirty="0" err="1">
                <a:latin typeface="Futura PT Book" panose="020B0502020204020303" pitchFamily="34" charset="77"/>
                <a:cs typeface="Futura Medium" panose="020B0602020204020303" pitchFamily="34" charset="-79"/>
                <a:sym typeface="Wingdings" pitchFamily="2" charset="2"/>
              </a:rPr>
              <a:t>ø</a:t>
            </a:r>
            <a:r>
              <a:rPr lang="de-DE" sz="1400" b="1" dirty="0">
                <a:latin typeface="Futura PT Book" panose="020B0502020204020303" pitchFamily="34" charset="77"/>
                <a:cs typeface="Futura Medium" panose="020B0602020204020303" pitchFamily="34" charset="-79"/>
                <a:sym typeface="Wingdings" pitchFamily="2" charset="2"/>
              </a:rPr>
              <a:t> 6 Monate </a:t>
            </a:r>
          </a:p>
          <a:p>
            <a:pPr indent="271463"/>
            <a:r>
              <a:rPr lang="de-DE" sz="1100" dirty="0">
                <a:latin typeface="Futura PT Book" panose="020B0502020204020303" pitchFamily="34" charset="77"/>
                <a:sym typeface="Wingdings" pitchFamily="2" charset="2"/>
              </a:rPr>
              <a:t>Bis zur Nutzung der Fläche</a:t>
            </a:r>
            <a:endParaRPr lang="de-DE" sz="1400" dirty="0">
              <a:latin typeface="Futura PT Book" panose="020B0502020204020303" pitchFamily="34" charset="77"/>
            </a:endParaRPr>
          </a:p>
        </p:txBody>
      </p:sp>
      <p:sp>
        <p:nvSpPr>
          <p:cNvPr id="148" name="Textplatzhalter 21">
            <a:extLst>
              <a:ext uri="{FF2B5EF4-FFF2-40B4-BE49-F238E27FC236}">
                <a16:creationId xmlns:a16="http://schemas.microsoft.com/office/drawing/2014/main" id="{BB541721-3274-BD4E-BED1-A74CB2205214}"/>
              </a:ext>
            </a:extLst>
          </p:cNvPr>
          <p:cNvSpPr txBox="1">
            <a:spLocks/>
          </p:cNvSpPr>
          <p:nvPr/>
        </p:nvSpPr>
        <p:spPr>
          <a:xfrm>
            <a:off x="10385805" y="2167736"/>
            <a:ext cx="1738224" cy="212613"/>
          </a:xfrm>
          <a:prstGeom prst="rect">
            <a:avLst/>
          </a:prstGeom>
          <a:noFill/>
        </p:spPr>
        <p:txBody>
          <a:bodyPr vert="horz" wrap="square" lIns="0" tIns="36000" rIns="72000" bIns="36000" rtlCol="0">
            <a:spAutoFit/>
          </a:bodyPr>
          <a:lstStyle>
            <a:lvl1pPr marL="171450" indent="-171450" algn="l" defTabSz="914400" rtl="0" eaLnBrk="1" latinLnBrk="0" hangingPunct="1">
              <a:lnSpc>
                <a:spcPct val="90000"/>
              </a:lnSpc>
              <a:spcBef>
                <a:spcPts val="1000"/>
              </a:spcBef>
              <a:buSzPct val="100000"/>
              <a:buFont typeface="CambriaMath" charset="0"/>
              <a:buChar char="⦿"/>
              <a:defRPr sz="1000" b="1" i="0" kern="1200">
                <a:solidFill>
                  <a:schemeClr val="tx1"/>
                </a:solidFill>
                <a:latin typeface="Futura PT Book" panose="020B0502020204020303" pitchFamily="34" charset="77"/>
                <a:ea typeface="Roboto Condensed" charset="0"/>
                <a:cs typeface="Roboto Condensed" charset="0"/>
              </a:defRPr>
            </a:lvl1pPr>
            <a:lvl2pPr marL="177800" indent="0" algn="l" defTabSz="914400" rtl="0" eaLnBrk="1" latinLnBrk="0" hangingPunct="1">
              <a:lnSpc>
                <a:spcPct val="90000"/>
              </a:lnSpc>
              <a:spcBef>
                <a:spcPts val="500"/>
              </a:spcBef>
              <a:buFont typeface="Arial" panose="020B0604020202020204" pitchFamily="34" charset="0"/>
              <a:buNone/>
              <a:tabLst/>
              <a:defRPr sz="800" b="0" i="0" kern="1200" baseline="0">
                <a:solidFill>
                  <a:schemeClr val="tx2"/>
                </a:solidFill>
                <a:latin typeface="Futura PT Book" panose="020B0502020204020303" pitchFamily="34" charset="77"/>
                <a:ea typeface="Roboto Condensed Light" charset="0"/>
                <a:cs typeface="Roboto Condensed Light" charset="0"/>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Condensed" charset="0"/>
                <a:ea typeface="Roboto Condensed" charset="0"/>
                <a:cs typeface="Roboto Condensed" charset="0"/>
              </a:defRPr>
            </a:lvl3pPr>
            <a:lvl4pPr marL="1828755"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Schlüsselfertige Übergabe</a:t>
            </a:r>
          </a:p>
        </p:txBody>
      </p:sp>
      <p:grpSp>
        <p:nvGrpSpPr>
          <p:cNvPr id="19" name="Gruppieren 18">
            <a:extLst>
              <a:ext uri="{FF2B5EF4-FFF2-40B4-BE49-F238E27FC236}">
                <a16:creationId xmlns:a16="http://schemas.microsoft.com/office/drawing/2014/main" id="{01AEDDA5-DD58-D54B-B832-C4B4E44B4C50}"/>
              </a:ext>
            </a:extLst>
          </p:cNvPr>
          <p:cNvGrpSpPr/>
          <p:nvPr/>
        </p:nvGrpSpPr>
        <p:grpSpPr>
          <a:xfrm>
            <a:off x="2779896" y="2161267"/>
            <a:ext cx="2251131" cy="458886"/>
            <a:chOff x="2877066" y="1866425"/>
            <a:chExt cx="2351871" cy="458886"/>
          </a:xfrm>
        </p:grpSpPr>
        <p:sp>
          <p:nvSpPr>
            <p:cNvPr id="27" name="Rechteck 26">
              <a:extLst>
                <a:ext uri="{FF2B5EF4-FFF2-40B4-BE49-F238E27FC236}">
                  <a16:creationId xmlns:a16="http://schemas.microsoft.com/office/drawing/2014/main" id="{BA0D1349-4D82-C344-AD82-789378C5652C}"/>
                </a:ext>
              </a:extLst>
            </p:cNvPr>
            <p:cNvSpPr/>
            <p:nvPr/>
          </p:nvSpPr>
          <p:spPr>
            <a:xfrm>
              <a:off x="2879951" y="1866425"/>
              <a:ext cx="2348986" cy="215444"/>
            </a:xfrm>
            <a:prstGeom prst="rect">
              <a:avLst/>
            </a:prstGeom>
            <a:solidFill>
              <a:srgbClr val="0BC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Light" panose="020B0402020204020303" pitchFamily="34" charset="77"/>
                </a:rPr>
                <a:t>Flächensuche</a:t>
              </a:r>
            </a:p>
          </p:txBody>
        </p:sp>
        <p:sp>
          <p:nvSpPr>
            <p:cNvPr id="149" name="Rechteck 148">
              <a:extLst>
                <a:ext uri="{FF2B5EF4-FFF2-40B4-BE49-F238E27FC236}">
                  <a16:creationId xmlns:a16="http://schemas.microsoft.com/office/drawing/2014/main" id="{CD3AE356-A13E-EE46-B6F7-A7D9BD21C57D}"/>
                </a:ext>
              </a:extLst>
            </p:cNvPr>
            <p:cNvSpPr/>
            <p:nvPr/>
          </p:nvSpPr>
          <p:spPr>
            <a:xfrm>
              <a:off x="2877066" y="2109867"/>
              <a:ext cx="2336394"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dirty="0">
                  <a:solidFill>
                    <a:schemeClr val="tx1"/>
                  </a:solidFill>
                  <a:latin typeface="Futura PT Light" panose="020B0402020204020303" pitchFamily="34" charset="77"/>
                </a:rPr>
                <a:t>Sie beauftragen einen Makler oder suchen selbst</a:t>
              </a:r>
            </a:p>
          </p:txBody>
        </p:sp>
      </p:grpSp>
      <p:grpSp>
        <p:nvGrpSpPr>
          <p:cNvPr id="150" name="Gruppieren 149">
            <a:extLst>
              <a:ext uri="{FF2B5EF4-FFF2-40B4-BE49-F238E27FC236}">
                <a16:creationId xmlns:a16="http://schemas.microsoft.com/office/drawing/2014/main" id="{08BA6A29-7D6D-B540-88D7-A50185348B38}"/>
              </a:ext>
            </a:extLst>
          </p:cNvPr>
          <p:cNvGrpSpPr/>
          <p:nvPr/>
        </p:nvGrpSpPr>
        <p:grpSpPr>
          <a:xfrm>
            <a:off x="7301389" y="2162641"/>
            <a:ext cx="3017654" cy="422919"/>
            <a:chOff x="2879950" y="1866425"/>
            <a:chExt cx="4093179" cy="422919"/>
          </a:xfrm>
        </p:grpSpPr>
        <p:sp>
          <p:nvSpPr>
            <p:cNvPr id="151" name="Rechteck 150">
              <a:extLst>
                <a:ext uri="{FF2B5EF4-FFF2-40B4-BE49-F238E27FC236}">
                  <a16:creationId xmlns:a16="http://schemas.microsoft.com/office/drawing/2014/main" id="{3B9B74A8-5D0A-504E-B31D-49C61E8CA665}"/>
                </a:ext>
              </a:extLst>
            </p:cNvPr>
            <p:cNvSpPr/>
            <p:nvPr/>
          </p:nvSpPr>
          <p:spPr>
            <a:xfrm>
              <a:off x="2879950" y="1866425"/>
              <a:ext cx="4093179" cy="215444"/>
            </a:xfrm>
            <a:prstGeom prst="rect">
              <a:avLst/>
            </a:prstGeom>
            <a:solidFill>
              <a:srgbClr val="0BC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Light" panose="020B0402020204020303" pitchFamily="34" charset="77"/>
                </a:rPr>
                <a:t>Innenausbau</a:t>
              </a:r>
            </a:p>
          </p:txBody>
        </p:sp>
        <p:sp>
          <p:nvSpPr>
            <p:cNvPr id="152" name="Rechteck 151">
              <a:extLst>
                <a:ext uri="{FF2B5EF4-FFF2-40B4-BE49-F238E27FC236}">
                  <a16:creationId xmlns:a16="http://schemas.microsoft.com/office/drawing/2014/main" id="{A013FCDA-4D91-1E44-A5FE-F06B87FBB985}"/>
                </a:ext>
              </a:extLst>
            </p:cNvPr>
            <p:cNvSpPr/>
            <p:nvPr/>
          </p:nvSpPr>
          <p:spPr>
            <a:xfrm>
              <a:off x="2882915" y="2073900"/>
              <a:ext cx="4071236" cy="2154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dirty="0">
                  <a:solidFill>
                    <a:schemeClr val="tx1"/>
                  </a:solidFill>
                  <a:latin typeface="Futura PT Light" panose="020B0402020204020303" pitchFamily="34" charset="77"/>
                </a:rPr>
                <a:t>Koordination &amp; Durchführung der Umbaumaßnahmen</a:t>
              </a:r>
            </a:p>
          </p:txBody>
        </p:sp>
      </p:grpSp>
      <p:grpSp>
        <p:nvGrpSpPr>
          <p:cNvPr id="153" name="Gruppieren 152">
            <a:extLst>
              <a:ext uri="{FF2B5EF4-FFF2-40B4-BE49-F238E27FC236}">
                <a16:creationId xmlns:a16="http://schemas.microsoft.com/office/drawing/2014/main" id="{F8F0CE4D-2A39-0244-BB7E-DB6887DD084C}"/>
              </a:ext>
            </a:extLst>
          </p:cNvPr>
          <p:cNvGrpSpPr/>
          <p:nvPr/>
        </p:nvGrpSpPr>
        <p:grpSpPr>
          <a:xfrm>
            <a:off x="8901963" y="2858130"/>
            <a:ext cx="2018573" cy="514251"/>
            <a:chOff x="2879951" y="1866425"/>
            <a:chExt cx="2018573" cy="514251"/>
          </a:xfrm>
        </p:grpSpPr>
        <p:sp>
          <p:nvSpPr>
            <p:cNvPr id="154" name="Rechteck 153">
              <a:extLst>
                <a:ext uri="{FF2B5EF4-FFF2-40B4-BE49-F238E27FC236}">
                  <a16:creationId xmlns:a16="http://schemas.microsoft.com/office/drawing/2014/main" id="{1016E507-C03B-664F-BCAC-71892FA45AB1}"/>
                </a:ext>
              </a:extLst>
            </p:cNvPr>
            <p:cNvSpPr/>
            <p:nvPr/>
          </p:nvSpPr>
          <p:spPr>
            <a:xfrm>
              <a:off x="2879951" y="1866425"/>
              <a:ext cx="1660429" cy="215444"/>
            </a:xfrm>
            <a:prstGeom prst="rect">
              <a:avLst/>
            </a:prstGeom>
            <a:solidFill>
              <a:srgbClr val="0BC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Light" panose="020B0402020204020303" pitchFamily="34" charset="77"/>
                </a:rPr>
                <a:t>Umzugsplanung</a:t>
              </a:r>
            </a:p>
          </p:txBody>
        </p:sp>
        <p:sp>
          <p:nvSpPr>
            <p:cNvPr id="155" name="Rechteck 154">
              <a:extLst>
                <a:ext uri="{FF2B5EF4-FFF2-40B4-BE49-F238E27FC236}">
                  <a16:creationId xmlns:a16="http://schemas.microsoft.com/office/drawing/2014/main" id="{17D9EB21-CF91-7543-8024-1553385BCB81}"/>
                </a:ext>
              </a:extLst>
            </p:cNvPr>
            <p:cNvSpPr/>
            <p:nvPr/>
          </p:nvSpPr>
          <p:spPr>
            <a:xfrm>
              <a:off x="2882916" y="2042122"/>
              <a:ext cx="201560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dirty="0">
                  <a:solidFill>
                    <a:schemeClr val="tx1"/>
                  </a:solidFill>
                  <a:latin typeface="Futura PT Light" panose="020B0402020204020303" pitchFamily="34" charset="77"/>
                </a:rPr>
                <a:t>Sie planen den Umzug und stimmen Zeitpunkte ab (wenn Umbau fertig)</a:t>
              </a:r>
            </a:p>
          </p:txBody>
        </p:sp>
      </p:grpSp>
      <p:grpSp>
        <p:nvGrpSpPr>
          <p:cNvPr id="156" name="Gruppieren 155">
            <a:extLst>
              <a:ext uri="{FF2B5EF4-FFF2-40B4-BE49-F238E27FC236}">
                <a16:creationId xmlns:a16="http://schemas.microsoft.com/office/drawing/2014/main" id="{E8DD474F-3C01-294B-B66C-50492F3FC9B6}"/>
              </a:ext>
            </a:extLst>
          </p:cNvPr>
          <p:cNvGrpSpPr/>
          <p:nvPr/>
        </p:nvGrpSpPr>
        <p:grpSpPr>
          <a:xfrm>
            <a:off x="10714159" y="2844188"/>
            <a:ext cx="2018573" cy="514251"/>
            <a:chOff x="2879951" y="1866425"/>
            <a:chExt cx="2018573" cy="514251"/>
          </a:xfrm>
        </p:grpSpPr>
        <p:sp>
          <p:nvSpPr>
            <p:cNvPr id="157" name="Rechteck 156">
              <a:extLst>
                <a:ext uri="{FF2B5EF4-FFF2-40B4-BE49-F238E27FC236}">
                  <a16:creationId xmlns:a16="http://schemas.microsoft.com/office/drawing/2014/main" id="{FF1830A2-EE90-3148-A310-288A5794EEA0}"/>
                </a:ext>
              </a:extLst>
            </p:cNvPr>
            <p:cNvSpPr/>
            <p:nvPr/>
          </p:nvSpPr>
          <p:spPr>
            <a:xfrm>
              <a:off x="2879951" y="1866425"/>
              <a:ext cx="561401" cy="215444"/>
            </a:xfrm>
            <a:prstGeom prst="rect">
              <a:avLst/>
            </a:prstGeom>
            <a:solidFill>
              <a:srgbClr val="0BC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Light" panose="020B0402020204020303" pitchFamily="34" charset="77"/>
                </a:rPr>
                <a:t>Umzug</a:t>
              </a:r>
            </a:p>
          </p:txBody>
        </p:sp>
        <p:sp>
          <p:nvSpPr>
            <p:cNvPr id="158" name="Rechteck 157">
              <a:extLst>
                <a:ext uri="{FF2B5EF4-FFF2-40B4-BE49-F238E27FC236}">
                  <a16:creationId xmlns:a16="http://schemas.microsoft.com/office/drawing/2014/main" id="{C8190FC1-0267-8444-9FE3-6F8B9F492D8C}"/>
                </a:ext>
              </a:extLst>
            </p:cNvPr>
            <p:cNvSpPr/>
            <p:nvPr/>
          </p:nvSpPr>
          <p:spPr>
            <a:xfrm>
              <a:off x="2882916" y="2042122"/>
              <a:ext cx="2015608"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dirty="0">
                  <a:solidFill>
                    <a:schemeClr val="tx1"/>
                  </a:solidFill>
                  <a:latin typeface="Futura PT Light" panose="020B0402020204020303" pitchFamily="34" charset="77"/>
                </a:rPr>
                <a:t>Sie planen den Umzug </a:t>
              </a:r>
              <a:br>
                <a:rPr lang="de-DE" sz="800" dirty="0">
                  <a:solidFill>
                    <a:schemeClr val="tx1"/>
                  </a:solidFill>
                  <a:latin typeface="Futura PT Light" panose="020B0402020204020303" pitchFamily="34" charset="77"/>
                </a:rPr>
              </a:br>
              <a:r>
                <a:rPr lang="de-DE" sz="800" dirty="0">
                  <a:solidFill>
                    <a:schemeClr val="tx1"/>
                  </a:solidFill>
                  <a:latin typeface="Futura PT Light" panose="020B0402020204020303" pitchFamily="34" charset="77"/>
                </a:rPr>
                <a:t>und stimmen Zeitpunkte ab</a:t>
              </a:r>
            </a:p>
          </p:txBody>
        </p:sp>
      </p:grpSp>
      <p:sp>
        <p:nvSpPr>
          <p:cNvPr id="159" name="Textplatzhalter 21">
            <a:extLst>
              <a:ext uri="{FF2B5EF4-FFF2-40B4-BE49-F238E27FC236}">
                <a16:creationId xmlns:a16="http://schemas.microsoft.com/office/drawing/2014/main" id="{B9E91FA5-8BFF-1646-89D0-7286B7F78543}"/>
              </a:ext>
            </a:extLst>
          </p:cNvPr>
          <p:cNvSpPr txBox="1">
            <a:spLocks/>
          </p:cNvSpPr>
          <p:nvPr/>
        </p:nvSpPr>
        <p:spPr>
          <a:xfrm>
            <a:off x="11275560" y="2634897"/>
            <a:ext cx="1738224" cy="211203"/>
          </a:xfrm>
          <a:prstGeom prst="rect">
            <a:avLst/>
          </a:prstGeom>
          <a:noFill/>
        </p:spPr>
        <p:txBody>
          <a:bodyPr vert="horz" wrap="square" lIns="0" tIns="36000" rIns="72000" bIns="36000" rtlCol="0">
            <a:spAutoFit/>
          </a:bodyPr>
          <a:lstStyle>
            <a:lvl1pPr marL="171450" indent="-171450" algn="l" defTabSz="914400" rtl="0" eaLnBrk="1" latinLnBrk="0" hangingPunct="1">
              <a:lnSpc>
                <a:spcPct val="90000"/>
              </a:lnSpc>
              <a:spcBef>
                <a:spcPts val="1000"/>
              </a:spcBef>
              <a:buSzPct val="100000"/>
              <a:buFont typeface="CambriaMath" charset="0"/>
              <a:buChar char="⦿"/>
              <a:defRPr sz="1000" b="1" i="0" kern="1200">
                <a:solidFill>
                  <a:schemeClr val="tx1"/>
                </a:solidFill>
                <a:latin typeface="Futura PT Book" panose="020B0502020204020303" pitchFamily="34" charset="77"/>
                <a:ea typeface="Roboto Condensed" charset="0"/>
                <a:cs typeface="Roboto Condensed" charset="0"/>
              </a:defRPr>
            </a:lvl1pPr>
            <a:lvl2pPr marL="177800" indent="0" algn="l" defTabSz="914400" rtl="0" eaLnBrk="1" latinLnBrk="0" hangingPunct="1">
              <a:lnSpc>
                <a:spcPct val="90000"/>
              </a:lnSpc>
              <a:spcBef>
                <a:spcPts val="500"/>
              </a:spcBef>
              <a:buFont typeface="Arial" panose="020B0604020202020204" pitchFamily="34" charset="0"/>
              <a:buNone/>
              <a:tabLst/>
              <a:defRPr sz="800" b="0" i="0" kern="1200" baseline="0">
                <a:solidFill>
                  <a:schemeClr val="tx2"/>
                </a:solidFill>
                <a:latin typeface="Futura PT Book" panose="020B0502020204020303" pitchFamily="34" charset="77"/>
                <a:ea typeface="Roboto Condensed Light" charset="0"/>
                <a:cs typeface="Roboto Condensed Light" charset="0"/>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Condensed" charset="0"/>
                <a:ea typeface="Roboto Condensed" charset="0"/>
                <a:cs typeface="Roboto Condensed" charset="0"/>
              </a:defRPr>
            </a:lvl3pPr>
            <a:lvl4pPr marL="1828755"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Nutzung</a:t>
            </a:r>
          </a:p>
        </p:txBody>
      </p:sp>
      <p:grpSp>
        <p:nvGrpSpPr>
          <p:cNvPr id="160" name="Gruppieren 159">
            <a:extLst>
              <a:ext uri="{FF2B5EF4-FFF2-40B4-BE49-F238E27FC236}">
                <a16:creationId xmlns:a16="http://schemas.microsoft.com/office/drawing/2014/main" id="{3F149A2A-1A82-134A-8628-9301093C589A}"/>
              </a:ext>
            </a:extLst>
          </p:cNvPr>
          <p:cNvGrpSpPr/>
          <p:nvPr/>
        </p:nvGrpSpPr>
        <p:grpSpPr>
          <a:xfrm>
            <a:off x="434646" y="1722552"/>
            <a:ext cx="2348986" cy="574240"/>
            <a:chOff x="2758301" y="1866425"/>
            <a:chExt cx="2348986" cy="574240"/>
          </a:xfrm>
        </p:grpSpPr>
        <p:sp>
          <p:nvSpPr>
            <p:cNvPr id="161" name="Rechteck 160">
              <a:extLst>
                <a:ext uri="{FF2B5EF4-FFF2-40B4-BE49-F238E27FC236}">
                  <a16:creationId xmlns:a16="http://schemas.microsoft.com/office/drawing/2014/main" id="{ECDC4893-4D20-434A-9A77-1A32C6F65D83}"/>
                </a:ext>
              </a:extLst>
            </p:cNvPr>
            <p:cNvSpPr/>
            <p:nvPr/>
          </p:nvSpPr>
          <p:spPr>
            <a:xfrm>
              <a:off x="2758301" y="1866425"/>
              <a:ext cx="2348986" cy="215444"/>
            </a:xfrm>
            <a:prstGeom prst="rect">
              <a:avLst/>
            </a:prstGeom>
            <a:solidFill>
              <a:srgbClr val="0BC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Book" panose="020B0502020204020303" pitchFamily="34" charset="77"/>
                </a:rPr>
                <a:t>Bedarfserhebung</a:t>
              </a:r>
            </a:p>
          </p:txBody>
        </p:sp>
        <p:sp>
          <p:nvSpPr>
            <p:cNvPr id="162" name="Rechteck 161">
              <a:extLst>
                <a:ext uri="{FF2B5EF4-FFF2-40B4-BE49-F238E27FC236}">
                  <a16:creationId xmlns:a16="http://schemas.microsoft.com/office/drawing/2014/main" id="{3C43743E-EB6F-4B47-AC70-F5A48408AF52}"/>
                </a:ext>
              </a:extLst>
            </p:cNvPr>
            <p:cNvSpPr/>
            <p:nvPr/>
          </p:nvSpPr>
          <p:spPr>
            <a:xfrm>
              <a:off x="2759722" y="2102111"/>
              <a:ext cx="233639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dirty="0">
                  <a:solidFill>
                    <a:schemeClr val="tx1"/>
                  </a:solidFill>
                  <a:latin typeface="Futura PT Light" panose="020B0402020204020303" pitchFamily="34" charset="77"/>
                </a:rPr>
                <a:t>Flächengröße und Anforderungen müssen mit internen Stakeholdern selbst herausgearbeitet werden</a:t>
              </a:r>
            </a:p>
          </p:txBody>
        </p:sp>
      </p:grpSp>
      <p:grpSp>
        <p:nvGrpSpPr>
          <p:cNvPr id="21" name="Gruppieren 20">
            <a:extLst>
              <a:ext uri="{FF2B5EF4-FFF2-40B4-BE49-F238E27FC236}">
                <a16:creationId xmlns:a16="http://schemas.microsoft.com/office/drawing/2014/main" id="{2227524E-D908-9D4A-A2E5-64DBCCD8E4EF}"/>
              </a:ext>
            </a:extLst>
          </p:cNvPr>
          <p:cNvGrpSpPr/>
          <p:nvPr/>
        </p:nvGrpSpPr>
        <p:grpSpPr>
          <a:xfrm>
            <a:off x="5186114" y="2163677"/>
            <a:ext cx="2044674" cy="694858"/>
            <a:chOff x="6763940" y="1284894"/>
            <a:chExt cx="3162620" cy="694858"/>
          </a:xfrm>
        </p:grpSpPr>
        <p:grpSp>
          <p:nvGrpSpPr>
            <p:cNvPr id="163" name="Gruppieren 162">
              <a:extLst>
                <a:ext uri="{FF2B5EF4-FFF2-40B4-BE49-F238E27FC236}">
                  <a16:creationId xmlns:a16="http://schemas.microsoft.com/office/drawing/2014/main" id="{64A32220-E9A4-EE4C-A47B-66F840803936}"/>
                </a:ext>
              </a:extLst>
            </p:cNvPr>
            <p:cNvGrpSpPr/>
            <p:nvPr/>
          </p:nvGrpSpPr>
          <p:grpSpPr>
            <a:xfrm>
              <a:off x="6763940" y="1284894"/>
              <a:ext cx="3162620" cy="694858"/>
              <a:chOff x="2842861" y="1866425"/>
              <a:chExt cx="6315361" cy="694858"/>
            </a:xfrm>
          </p:grpSpPr>
          <p:sp>
            <p:nvSpPr>
              <p:cNvPr id="164" name="Rechteck 163">
                <a:extLst>
                  <a:ext uri="{FF2B5EF4-FFF2-40B4-BE49-F238E27FC236}">
                    <a16:creationId xmlns:a16="http://schemas.microsoft.com/office/drawing/2014/main" id="{47FA14EA-2DA7-B34F-A451-FC5D9F7EB6B0}"/>
                  </a:ext>
                </a:extLst>
              </p:cNvPr>
              <p:cNvSpPr/>
              <p:nvPr/>
            </p:nvSpPr>
            <p:spPr>
              <a:xfrm>
                <a:off x="2879950" y="1866425"/>
                <a:ext cx="6278272" cy="215444"/>
              </a:xfrm>
              <a:prstGeom prst="rect">
                <a:avLst/>
              </a:prstGeom>
              <a:solidFill>
                <a:srgbClr val="0BC5A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b="1" dirty="0">
                    <a:latin typeface="Futura PT Light" panose="020B0402020204020303" pitchFamily="34" charset="77"/>
                    <a:cs typeface="Futura" panose="020B0602020204020303" pitchFamily="34" charset="-79"/>
                  </a:rPr>
                  <a:t>Planung Innenausbau</a:t>
                </a:r>
              </a:p>
            </p:txBody>
          </p:sp>
          <p:sp>
            <p:nvSpPr>
              <p:cNvPr id="165" name="Rechteck 164">
                <a:extLst>
                  <a:ext uri="{FF2B5EF4-FFF2-40B4-BE49-F238E27FC236}">
                    <a16:creationId xmlns:a16="http://schemas.microsoft.com/office/drawing/2014/main" id="{14D14C7A-A924-C04F-8C98-FEB4CFA1BA58}"/>
                  </a:ext>
                </a:extLst>
              </p:cNvPr>
              <p:cNvSpPr/>
              <p:nvPr/>
            </p:nvSpPr>
            <p:spPr>
              <a:xfrm>
                <a:off x="2842861" y="2099618"/>
                <a:ext cx="6244618"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dirty="0">
                    <a:solidFill>
                      <a:schemeClr val="tx1"/>
                    </a:solidFill>
                    <a:latin typeface="Futura PT Light" panose="020B0402020204020303" pitchFamily="34" charset="77"/>
                    <a:cs typeface="Futura" panose="020B0602020204020303" pitchFamily="34" charset="-79"/>
                  </a:rPr>
                  <a:t>Iterative Abstimmung mit Architekt, Eigentümer &amp; interne Organisation über Flächenveränderung &amp;  Ausführungsplanung</a:t>
                </a:r>
              </a:p>
            </p:txBody>
          </p:sp>
        </p:grpSp>
        <p:sp>
          <p:nvSpPr>
            <p:cNvPr id="20" name="Gebogener Pfeil 19">
              <a:extLst>
                <a:ext uri="{FF2B5EF4-FFF2-40B4-BE49-F238E27FC236}">
                  <a16:creationId xmlns:a16="http://schemas.microsoft.com/office/drawing/2014/main" id="{D136E010-B970-DE42-BBFB-C6622795F11C}"/>
                </a:ext>
              </a:extLst>
            </p:cNvPr>
            <p:cNvSpPr/>
            <p:nvPr/>
          </p:nvSpPr>
          <p:spPr>
            <a:xfrm>
              <a:off x="8636139" y="1289103"/>
              <a:ext cx="321492" cy="196702"/>
            </a:xfrm>
            <a:prstGeom prst="circularArrow">
              <a:avLst>
                <a:gd name="adj1" fmla="val 12500"/>
                <a:gd name="adj2" fmla="val 451215"/>
                <a:gd name="adj3" fmla="val 20457681"/>
                <a:gd name="adj4" fmla="val 1716333"/>
                <a:gd name="adj5" fmla="val 12500"/>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800" dirty="0">
                <a:solidFill>
                  <a:schemeClr val="tx1"/>
                </a:solidFill>
                <a:latin typeface="Futura PT Light" panose="020B0402020204020303" pitchFamily="34" charset="77"/>
              </a:endParaRPr>
            </a:p>
          </p:txBody>
        </p:sp>
      </p:grpSp>
      <p:sp>
        <p:nvSpPr>
          <p:cNvPr id="167" name="Rechteck 166">
            <a:extLst>
              <a:ext uri="{FF2B5EF4-FFF2-40B4-BE49-F238E27FC236}">
                <a16:creationId xmlns:a16="http://schemas.microsoft.com/office/drawing/2014/main" id="{A94591FF-E373-8842-A9B8-D553C3E28574}"/>
              </a:ext>
            </a:extLst>
          </p:cNvPr>
          <p:cNvSpPr/>
          <p:nvPr/>
        </p:nvSpPr>
        <p:spPr>
          <a:xfrm>
            <a:off x="436067" y="4197412"/>
            <a:ext cx="2336394"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r>
              <a:rPr lang="de-DE" sz="800" dirty="0">
                <a:solidFill>
                  <a:schemeClr val="tx1"/>
                </a:solidFill>
                <a:latin typeface="Futura PT Light" panose="020B0402020204020303" pitchFamily="34" charset="77"/>
              </a:rPr>
              <a:t>Offezio ready wird beauftragt und die </a:t>
            </a:r>
            <a:br>
              <a:rPr lang="de-DE" sz="800" dirty="0">
                <a:solidFill>
                  <a:schemeClr val="tx1"/>
                </a:solidFill>
                <a:latin typeface="Futura PT Light" panose="020B0402020204020303" pitchFamily="34" charset="77"/>
              </a:rPr>
            </a:br>
            <a:r>
              <a:rPr lang="de-DE" sz="800" dirty="0">
                <a:solidFill>
                  <a:schemeClr val="tx1"/>
                </a:solidFill>
                <a:latin typeface="Futura PT Light" panose="020B0402020204020303" pitchFamily="34" charset="77"/>
              </a:rPr>
              <a:t>Bedarfsanalyse wird durchgeführt</a:t>
            </a:r>
          </a:p>
        </p:txBody>
      </p:sp>
      <p:sp>
        <p:nvSpPr>
          <p:cNvPr id="26" name="Textfeld 25">
            <a:extLst>
              <a:ext uri="{FF2B5EF4-FFF2-40B4-BE49-F238E27FC236}">
                <a16:creationId xmlns:a16="http://schemas.microsoft.com/office/drawing/2014/main" id="{3C833A26-A3C0-F84E-8893-F10202586894}"/>
              </a:ext>
            </a:extLst>
          </p:cNvPr>
          <p:cNvSpPr txBox="1"/>
          <p:nvPr/>
        </p:nvSpPr>
        <p:spPr>
          <a:xfrm>
            <a:off x="932089" y="4849415"/>
            <a:ext cx="2257349" cy="338554"/>
          </a:xfrm>
          <a:prstGeom prst="rect">
            <a:avLst/>
          </a:prstGeom>
          <a:noFill/>
        </p:spPr>
        <p:txBody>
          <a:bodyPr wrap="none" rtlCol="0">
            <a:spAutoFit/>
          </a:bodyPr>
          <a:lstStyle/>
          <a:p>
            <a:r>
              <a:rPr lang="de-DE" sz="800" dirty="0">
                <a:latin typeface="Futura PT Light" panose="020B0402020204020303" pitchFamily="34" charset="77"/>
              </a:rPr>
              <a:t>Potentialerhebung der alten Fläche, </a:t>
            </a:r>
            <a:br>
              <a:rPr lang="de-DE" sz="800" dirty="0">
                <a:latin typeface="Futura PT Light" panose="020B0402020204020303" pitchFamily="34" charset="77"/>
              </a:rPr>
            </a:br>
            <a:r>
              <a:rPr lang="de-DE" sz="800" dirty="0">
                <a:latin typeface="Futura PT Light" panose="020B0402020204020303" pitchFamily="34" charset="77"/>
              </a:rPr>
              <a:t>Konzeptionierung und Visualisierung der neuen Fläche</a:t>
            </a:r>
          </a:p>
        </p:txBody>
      </p:sp>
      <p:sp>
        <p:nvSpPr>
          <p:cNvPr id="28" name="Textfeld 27">
            <a:extLst>
              <a:ext uri="{FF2B5EF4-FFF2-40B4-BE49-F238E27FC236}">
                <a16:creationId xmlns:a16="http://schemas.microsoft.com/office/drawing/2014/main" id="{4220DB8F-CA75-D546-995D-A1A826C82048}"/>
              </a:ext>
            </a:extLst>
          </p:cNvPr>
          <p:cNvSpPr txBox="1"/>
          <p:nvPr/>
        </p:nvSpPr>
        <p:spPr>
          <a:xfrm>
            <a:off x="2916104" y="4480018"/>
            <a:ext cx="1590500" cy="338554"/>
          </a:xfrm>
          <a:prstGeom prst="rect">
            <a:avLst/>
          </a:prstGeom>
          <a:noFill/>
        </p:spPr>
        <p:txBody>
          <a:bodyPr wrap="none" rtlCol="0">
            <a:spAutoFit/>
          </a:bodyPr>
          <a:lstStyle/>
          <a:p>
            <a:pPr algn="l"/>
            <a:r>
              <a:rPr lang="de-DE" sz="800" dirty="0">
                <a:latin typeface="Futura PT Light" panose="020B0402020204020303" pitchFamily="34" charset="77"/>
              </a:rPr>
              <a:t>Offezio passt die Fläche nach Ihrem </a:t>
            </a:r>
          </a:p>
          <a:p>
            <a:pPr algn="l"/>
            <a:r>
              <a:rPr lang="de-DE" sz="800" dirty="0">
                <a:latin typeface="Futura PT Light" panose="020B0402020204020303" pitchFamily="34" charset="77"/>
              </a:rPr>
              <a:t>Konzept an und baut schnell um</a:t>
            </a:r>
          </a:p>
        </p:txBody>
      </p:sp>
      <p:sp>
        <p:nvSpPr>
          <p:cNvPr id="31" name="Textfeld 30">
            <a:extLst>
              <a:ext uri="{FF2B5EF4-FFF2-40B4-BE49-F238E27FC236}">
                <a16:creationId xmlns:a16="http://schemas.microsoft.com/office/drawing/2014/main" id="{359084EC-4475-6845-A2CD-3AD04BCE79B8}"/>
              </a:ext>
            </a:extLst>
          </p:cNvPr>
          <p:cNvSpPr txBox="1"/>
          <p:nvPr/>
        </p:nvSpPr>
        <p:spPr>
          <a:xfrm>
            <a:off x="4450259" y="4985455"/>
            <a:ext cx="1619354" cy="338554"/>
          </a:xfrm>
          <a:prstGeom prst="rect">
            <a:avLst/>
          </a:prstGeom>
          <a:noFill/>
        </p:spPr>
        <p:txBody>
          <a:bodyPr wrap="none" rtlCol="0">
            <a:spAutoFit/>
          </a:bodyPr>
          <a:lstStyle/>
          <a:p>
            <a:r>
              <a:rPr lang="de-DE" sz="800" dirty="0">
                <a:latin typeface="Futura PT Light" panose="020B0402020204020303" pitchFamily="34" charset="77"/>
              </a:rPr>
              <a:t>Offezio kümmert sich um den Umzug </a:t>
            </a:r>
            <a:br>
              <a:rPr lang="de-DE" sz="800" dirty="0">
                <a:latin typeface="Futura PT Light" panose="020B0402020204020303" pitchFamily="34" charset="77"/>
              </a:rPr>
            </a:br>
            <a:r>
              <a:rPr lang="de-DE" sz="800" dirty="0">
                <a:latin typeface="Futura PT Light" panose="020B0402020204020303" pitchFamily="34" charset="77"/>
              </a:rPr>
              <a:t>in Ihre flexible Multifunktionsfläche</a:t>
            </a:r>
          </a:p>
        </p:txBody>
      </p:sp>
      <p:sp>
        <p:nvSpPr>
          <p:cNvPr id="33" name="Rechteck 32">
            <a:extLst>
              <a:ext uri="{FF2B5EF4-FFF2-40B4-BE49-F238E27FC236}">
                <a16:creationId xmlns:a16="http://schemas.microsoft.com/office/drawing/2014/main" id="{6DD8A736-A011-B047-8B3F-505B31C51138}"/>
              </a:ext>
            </a:extLst>
          </p:cNvPr>
          <p:cNvSpPr/>
          <p:nvPr/>
        </p:nvSpPr>
        <p:spPr>
          <a:xfrm>
            <a:off x="508962" y="3713288"/>
            <a:ext cx="2073003" cy="215444"/>
          </a:xfrm>
          <a:prstGeom prst="rect">
            <a:avLst/>
          </a:prstGeom>
        </p:spPr>
        <p:txBody>
          <a:bodyPr wrap="none">
            <a:spAutoFit/>
          </a:bodyPr>
          <a:lstStyle/>
          <a:p>
            <a:r>
              <a:rPr lang="de-DE" sz="800" dirty="0">
                <a:latin typeface="Futura PT Light" panose="020B0402020204020303" pitchFamily="34" charset="77"/>
              </a:rPr>
              <a:t>Sie suchen eine Fläche oder brauchen mehr Platz</a:t>
            </a:r>
          </a:p>
        </p:txBody>
      </p:sp>
      <p:sp>
        <p:nvSpPr>
          <p:cNvPr id="169" name="Textplatzhalter 21">
            <a:extLst>
              <a:ext uri="{FF2B5EF4-FFF2-40B4-BE49-F238E27FC236}">
                <a16:creationId xmlns:a16="http://schemas.microsoft.com/office/drawing/2014/main" id="{B41CE137-31C1-AF45-BAD4-C191E5AFD60F}"/>
              </a:ext>
            </a:extLst>
          </p:cNvPr>
          <p:cNvSpPr txBox="1">
            <a:spLocks/>
          </p:cNvSpPr>
          <p:nvPr/>
        </p:nvSpPr>
        <p:spPr>
          <a:xfrm>
            <a:off x="5192530" y="4781024"/>
            <a:ext cx="2886065" cy="211203"/>
          </a:xfrm>
          <a:prstGeom prst="rect">
            <a:avLst/>
          </a:prstGeom>
          <a:noFill/>
        </p:spPr>
        <p:txBody>
          <a:bodyPr vert="horz" wrap="square" lIns="0" tIns="36000" rIns="72000" bIns="36000" rtlCol="0">
            <a:spAutoFit/>
          </a:bodyPr>
          <a:lstStyle>
            <a:lvl1pPr marL="171450" indent="-171450" algn="l" defTabSz="914400" rtl="0" eaLnBrk="1" latinLnBrk="0" hangingPunct="1">
              <a:lnSpc>
                <a:spcPct val="90000"/>
              </a:lnSpc>
              <a:spcBef>
                <a:spcPts val="1000"/>
              </a:spcBef>
              <a:buSzPct val="100000"/>
              <a:buFont typeface="CambriaMath" charset="0"/>
              <a:buChar char="⦿"/>
              <a:defRPr sz="1000" b="1" i="0" kern="1200">
                <a:solidFill>
                  <a:schemeClr val="tx1"/>
                </a:solidFill>
                <a:latin typeface="Futura PT Book" panose="020B0502020204020303" pitchFamily="34" charset="77"/>
                <a:ea typeface="Roboto Condensed" charset="0"/>
                <a:cs typeface="Roboto Condensed" charset="0"/>
              </a:defRPr>
            </a:lvl1pPr>
            <a:lvl2pPr marL="177800" indent="0" algn="l" defTabSz="914400" rtl="0" eaLnBrk="1" latinLnBrk="0" hangingPunct="1">
              <a:lnSpc>
                <a:spcPct val="90000"/>
              </a:lnSpc>
              <a:spcBef>
                <a:spcPts val="500"/>
              </a:spcBef>
              <a:buFont typeface="Arial" panose="020B0604020202020204" pitchFamily="34" charset="0"/>
              <a:buNone/>
              <a:tabLst/>
              <a:defRPr sz="800" b="0" i="0" kern="1200" baseline="0">
                <a:solidFill>
                  <a:schemeClr val="tx2"/>
                </a:solidFill>
                <a:latin typeface="Futura PT Book" panose="020B0502020204020303" pitchFamily="34" charset="77"/>
                <a:ea typeface="Roboto Condensed Light" charset="0"/>
                <a:cs typeface="Roboto Condensed Light" charset="0"/>
              </a:defRPr>
            </a:lvl2pPr>
            <a:lvl3pPr marL="121917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Roboto Condensed" charset="0"/>
                <a:ea typeface="Roboto Condensed" charset="0"/>
                <a:cs typeface="Roboto Condensed" charset="0"/>
              </a:defRPr>
            </a:lvl3pPr>
            <a:lvl4pPr marL="1828755"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4pPr>
            <a:lvl5pPr marL="2438339"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Roboto Condensed" charset="0"/>
                <a:ea typeface="Roboto Condensed" charset="0"/>
                <a:cs typeface="Roboto Condensed"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Abnahme &amp; bezugsfertige Übergabe</a:t>
            </a:r>
          </a:p>
        </p:txBody>
      </p:sp>
      <p:sp>
        <p:nvSpPr>
          <p:cNvPr id="59" name="Textfeld 58">
            <a:extLst>
              <a:ext uri="{FF2B5EF4-FFF2-40B4-BE49-F238E27FC236}">
                <a16:creationId xmlns:a16="http://schemas.microsoft.com/office/drawing/2014/main" id="{0F879B8B-C871-4C4C-997A-5DCB96D16690}"/>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latin typeface="Futura PT Book" panose="020B0502020204020303" pitchFamily="34" charset="77"/>
              </a:rPr>
              <a:t>www.offezio.com</a:t>
            </a:r>
            <a:endParaRPr lang="de-DE" sz="1400" b="1" dirty="0">
              <a:latin typeface="Futura PT Book" panose="020B0502020204020303" pitchFamily="34" charset="77"/>
            </a:endParaRPr>
          </a:p>
        </p:txBody>
      </p:sp>
    </p:spTree>
    <p:extLst>
      <p:ext uri="{BB962C8B-B14F-4D97-AF65-F5344CB8AC3E}">
        <p14:creationId xmlns:p14="http://schemas.microsoft.com/office/powerpoint/2010/main" val="990568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drinnen, Boden, Wand, Raum enthält.&#10;&#10;Automatisch generierte Beschreibung">
            <a:extLst>
              <a:ext uri="{FF2B5EF4-FFF2-40B4-BE49-F238E27FC236}">
                <a16:creationId xmlns:a16="http://schemas.microsoft.com/office/drawing/2014/main" id="{40D219AA-D2D1-824A-B2A3-89BF83BC49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204915" cy="6858000"/>
          </a:xfrm>
          <a:prstGeom prst="rect">
            <a:avLst/>
          </a:prstGeom>
        </p:spPr>
      </p:pic>
      <p:sp>
        <p:nvSpPr>
          <p:cNvPr id="59" name="Titel 58">
            <a:extLst>
              <a:ext uri="{FF2B5EF4-FFF2-40B4-BE49-F238E27FC236}">
                <a16:creationId xmlns:a16="http://schemas.microsoft.com/office/drawing/2014/main" id="{77DFDD25-82C2-4247-9661-2EEF4055B851}"/>
              </a:ext>
            </a:extLst>
          </p:cNvPr>
          <p:cNvSpPr>
            <a:spLocks noGrp="1"/>
          </p:cNvSpPr>
          <p:nvPr>
            <p:ph type="title"/>
          </p:nvPr>
        </p:nvSpPr>
        <p:spPr>
          <a:xfrm>
            <a:off x="436066" y="419860"/>
            <a:ext cx="3283669" cy="464413"/>
          </a:xfrm>
          <a:solidFill>
            <a:schemeClr val="bg1"/>
          </a:solidFill>
        </p:spPr>
        <p:txBody>
          <a:bodyPr/>
          <a:lstStyle/>
          <a:p>
            <a:r>
              <a:rPr lang="de-DE" dirty="0"/>
              <a:t>Beispielprojekt 1</a:t>
            </a:r>
          </a:p>
        </p:txBody>
      </p:sp>
      <p:sp>
        <p:nvSpPr>
          <p:cNvPr id="60" name="Textplatzhalter 59">
            <a:extLst>
              <a:ext uri="{FF2B5EF4-FFF2-40B4-BE49-F238E27FC236}">
                <a16:creationId xmlns:a16="http://schemas.microsoft.com/office/drawing/2014/main" id="{E893938E-A623-EB4D-B765-0FF41A4025FD}"/>
              </a:ext>
            </a:extLst>
          </p:cNvPr>
          <p:cNvSpPr>
            <a:spLocks noGrp="1"/>
          </p:cNvSpPr>
          <p:nvPr>
            <p:ph type="body" sz="quarter" idx="10"/>
          </p:nvPr>
        </p:nvSpPr>
        <p:spPr>
          <a:xfrm>
            <a:off x="436068" y="891147"/>
            <a:ext cx="2343948" cy="230251"/>
          </a:xfrm>
        </p:spPr>
        <p:txBody>
          <a:bodyPr/>
          <a:lstStyle/>
          <a:p>
            <a:pPr marL="0" indent="0">
              <a:buNone/>
            </a:pPr>
            <a:r>
              <a:rPr lang="de-DE" dirty="0"/>
              <a:t>Linke Wienzeile, Wien</a:t>
            </a:r>
          </a:p>
        </p:txBody>
      </p:sp>
      <p:sp>
        <p:nvSpPr>
          <p:cNvPr id="61" name="Rechteck 60">
            <a:extLst>
              <a:ext uri="{FF2B5EF4-FFF2-40B4-BE49-F238E27FC236}">
                <a16:creationId xmlns:a16="http://schemas.microsoft.com/office/drawing/2014/main" id="{27D5C933-B0F4-9847-B85F-5C5B881A7106}"/>
              </a:ext>
            </a:extLst>
          </p:cNvPr>
          <p:cNvSpPr/>
          <p:nvPr/>
        </p:nvSpPr>
        <p:spPr>
          <a:xfrm>
            <a:off x="8256244" y="4221088"/>
            <a:ext cx="3600394" cy="26369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3C237EF5-4985-544B-8C3F-A4B278AA77B1}"/>
              </a:ext>
            </a:extLst>
          </p:cNvPr>
          <p:cNvSpPr txBox="1"/>
          <p:nvPr/>
        </p:nvSpPr>
        <p:spPr>
          <a:xfrm>
            <a:off x="8832304" y="4766141"/>
            <a:ext cx="742511" cy="253916"/>
          </a:xfrm>
          <a:prstGeom prst="rect">
            <a:avLst/>
          </a:prstGeom>
          <a:noFill/>
        </p:spPr>
        <p:txBody>
          <a:bodyPr wrap="none" rtlCol="0">
            <a:spAutoFit/>
          </a:bodyPr>
          <a:lstStyle/>
          <a:p>
            <a:pPr algn="l"/>
            <a:r>
              <a:rPr lang="de-DE" sz="1050" dirty="0">
                <a:latin typeface="Futura PT Light" panose="020B0402020204020303" pitchFamily="34" charset="77"/>
              </a:rPr>
              <a:t>Nutzfläche</a:t>
            </a:r>
          </a:p>
        </p:txBody>
      </p:sp>
      <p:sp>
        <p:nvSpPr>
          <p:cNvPr id="63" name="Textfeld 62">
            <a:extLst>
              <a:ext uri="{FF2B5EF4-FFF2-40B4-BE49-F238E27FC236}">
                <a16:creationId xmlns:a16="http://schemas.microsoft.com/office/drawing/2014/main" id="{CDC17C18-9A0A-7F4F-9D28-7C8CCFFAF767}"/>
              </a:ext>
            </a:extLst>
          </p:cNvPr>
          <p:cNvSpPr txBox="1"/>
          <p:nvPr/>
        </p:nvSpPr>
        <p:spPr>
          <a:xfrm>
            <a:off x="10950542" y="4766141"/>
            <a:ext cx="574195" cy="261610"/>
          </a:xfrm>
          <a:prstGeom prst="rect">
            <a:avLst/>
          </a:prstGeom>
          <a:noFill/>
        </p:spPr>
        <p:txBody>
          <a:bodyPr wrap="none" rtlCol="0">
            <a:spAutoFit/>
          </a:bodyPr>
          <a:lstStyle/>
          <a:p>
            <a:pPr algn="r"/>
            <a:r>
              <a:rPr lang="de-DE" sz="1050" b="1" dirty="0">
                <a:latin typeface="Futura PT Demi" panose="020B0502020204020303" pitchFamily="34" charset="77"/>
              </a:rPr>
              <a:t>280m</a:t>
            </a:r>
            <a:r>
              <a:rPr lang="de-DE" sz="1050" b="1" baseline="30000" dirty="0">
                <a:latin typeface="Futura PT Demi" panose="020B0502020204020303" pitchFamily="34" charset="77"/>
              </a:rPr>
              <a:t>2</a:t>
            </a:r>
          </a:p>
        </p:txBody>
      </p:sp>
      <p:sp>
        <p:nvSpPr>
          <p:cNvPr id="64" name="Textfeld 63">
            <a:extLst>
              <a:ext uri="{FF2B5EF4-FFF2-40B4-BE49-F238E27FC236}">
                <a16:creationId xmlns:a16="http://schemas.microsoft.com/office/drawing/2014/main" id="{278548C7-12B8-4043-9F06-57ADE13DE7BC}"/>
              </a:ext>
            </a:extLst>
          </p:cNvPr>
          <p:cNvSpPr txBox="1"/>
          <p:nvPr/>
        </p:nvSpPr>
        <p:spPr>
          <a:xfrm>
            <a:off x="10237269" y="4766141"/>
            <a:ext cx="574195" cy="261610"/>
          </a:xfrm>
          <a:prstGeom prst="rect">
            <a:avLst/>
          </a:prstGeom>
          <a:noFill/>
        </p:spPr>
        <p:txBody>
          <a:bodyPr wrap="none" rtlCol="0">
            <a:spAutoFit/>
          </a:bodyPr>
          <a:lstStyle/>
          <a:p>
            <a:pPr algn="r"/>
            <a:r>
              <a:rPr lang="de-DE" sz="1050" b="1" dirty="0">
                <a:latin typeface="Futura PT Demi" panose="020B0502020204020303" pitchFamily="34" charset="77"/>
              </a:rPr>
              <a:t>250m</a:t>
            </a:r>
            <a:r>
              <a:rPr lang="de-DE" sz="1050" b="1" baseline="30000" dirty="0">
                <a:latin typeface="Futura PT Demi" panose="020B0502020204020303" pitchFamily="34" charset="77"/>
              </a:rPr>
              <a:t>2</a:t>
            </a:r>
          </a:p>
        </p:txBody>
      </p:sp>
      <p:sp>
        <p:nvSpPr>
          <p:cNvPr id="65" name="Textfeld 64">
            <a:extLst>
              <a:ext uri="{FF2B5EF4-FFF2-40B4-BE49-F238E27FC236}">
                <a16:creationId xmlns:a16="http://schemas.microsoft.com/office/drawing/2014/main" id="{858A623F-6B8F-AD4C-8929-A4F4C6A58F52}"/>
              </a:ext>
            </a:extLst>
          </p:cNvPr>
          <p:cNvSpPr txBox="1"/>
          <p:nvPr/>
        </p:nvSpPr>
        <p:spPr>
          <a:xfrm>
            <a:off x="10863980" y="4384676"/>
            <a:ext cx="660757" cy="261610"/>
          </a:xfrm>
          <a:prstGeom prst="rect">
            <a:avLst/>
          </a:prstGeom>
          <a:noFill/>
        </p:spPr>
        <p:txBody>
          <a:bodyPr wrap="none" rtlCol="0">
            <a:spAutoFit/>
          </a:bodyPr>
          <a:lstStyle/>
          <a:p>
            <a:pPr algn="r"/>
            <a:r>
              <a:rPr lang="de-DE" sz="1050" dirty="0">
                <a:latin typeface="Futura PT Light" panose="020B0402020204020303" pitchFamily="34" charset="77"/>
              </a:rPr>
              <a:t>Nachher</a:t>
            </a:r>
            <a:endParaRPr lang="de-DE" sz="1050" baseline="30000" dirty="0">
              <a:latin typeface="Futura PT Light" panose="020B0402020204020303" pitchFamily="34" charset="77"/>
            </a:endParaRPr>
          </a:p>
        </p:txBody>
      </p:sp>
      <p:sp>
        <p:nvSpPr>
          <p:cNvPr id="66" name="Textfeld 65">
            <a:extLst>
              <a:ext uri="{FF2B5EF4-FFF2-40B4-BE49-F238E27FC236}">
                <a16:creationId xmlns:a16="http://schemas.microsoft.com/office/drawing/2014/main" id="{AF788371-002D-A347-930B-3FF37F08FD6F}"/>
              </a:ext>
            </a:extLst>
          </p:cNvPr>
          <p:cNvSpPr txBox="1"/>
          <p:nvPr/>
        </p:nvSpPr>
        <p:spPr>
          <a:xfrm>
            <a:off x="10275741" y="4384676"/>
            <a:ext cx="535723" cy="261610"/>
          </a:xfrm>
          <a:prstGeom prst="rect">
            <a:avLst/>
          </a:prstGeom>
          <a:noFill/>
        </p:spPr>
        <p:txBody>
          <a:bodyPr wrap="none" rtlCol="0">
            <a:spAutoFit/>
          </a:bodyPr>
          <a:lstStyle/>
          <a:p>
            <a:pPr algn="r"/>
            <a:r>
              <a:rPr lang="de-DE" sz="1050" dirty="0">
                <a:latin typeface="Futura PT Light" panose="020B0402020204020303" pitchFamily="34" charset="77"/>
              </a:rPr>
              <a:t>Vorher</a:t>
            </a:r>
            <a:endParaRPr lang="de-DE" sz="1050" baseline="30000" dirty="0">
              <a:latin typeface="Futura PT Light" panose="020B0402020204020303" pitchFamily="34" charset="77"/>
            </a:endParaRPr>
          </a:p>
        </p:txBody>
      </p:sp>
      <p:cxnSp>
        <p:nvCxnSpPr>
          <p:cNvPr id="67" name="Gerade Verbindung 66">
            <a:extLst>
              <a:ext uri="{FF2B5EF4-FFF2-40B4-BE49-F238E27FC236}">
                <a16:creationId xmlns:a16="http://schemas.microsoft.com/office/drawing/2014/main" id="{E909557E-AB0B-324C-A444-F6106E82BE6D}"/>
              </a:ext>
            </a:extLst>
          </p:cNvPr>
          <p:cNvCxnSpPr>
            <a:cxnSpLocks/>
          </p:cNvCxnSpPr>
          <p:nvPr/>
        </p:nvCxnSpPr>
        <p:spPr>
          <a:xfrm>
            <a:off x="10863980" y="4652110"/>
            <a:ext cx="6607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Gerade Verbindung 67">
            <a:extLst>
              <a:ext uri="{FF2B5EF4-FFF2-40B4-BE49-F238E27FC236}">
                <a16:creationId xmlns:a16="http://schemas.microsoft.com/office/drawing/2014/main" id="{42F39570-66FF-864A-98D8-4F8A121A6FF0}"/>
              </a:ext>
            </a:extLst>
          </p:cNvPr>
          <p:cNvCxnSpPr>
            <a:cxnSpLocks/>
          </p:cNvCxnSpPr>
          <p:nvPr/>
        </p:nvCxnSpPr>
        <p:spPr>
          <a:xfrm>
            <a:off x="10139059" y="4652110"/>
            <a:ext cx="6607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Gerade Verbindung 68">
            <a:extLst>
              <a:ext uri="{FF2B5EF4-FFF2-40B4-BE49-F238E27FC236}">
                <a16:creationId xmlns:a16="http://schemas.microsoft.com/office/drawing/2014/main" id="{6457C8BE-F4B2-B244-81B2-2E8794A98AAA}"/>
              </a:ext>
            </a:extLst>
          </p:cNvPr>
          <p:cNvCxnSpPr>
            <a:cxnSpLocks/>
          </p:cNvCxnSpPr>
          <p:nvPr/>
        </p:nvCxnSpPr>
        <p:spPr>
          <a:xfrm>
            <a:off x="8544272" y="4652110"/>
            <a:ext cx="1512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Textfeld 69">
            <a:extLst>
              <a:ext uri="{FF2B5EF4-FFF2-40B4-BE49-F238E27FC236}">
                <a16:creationId xmlns:a16="http://schemas.microsoft.com/office/drawing/2014/main" id="{A4534D4B-DA08-544F-9650-940D771DDCDA}"/>
              </a:ext>
            </a:extLst>
          </p:cNvPr>
          <p:cNvSpPr txBox="1"/>
          <p:nvPr/>
        </p:nvSpPr>
        <p:spPr>
          <a:xfrm>
            <a:off x="8832304" y="5191308"/>
            <a:ext cx="841897" cy="253916"/>
          </a:xfrm>
          <a:prstGeom prst="rect">
            <a:avLst/>
          </a:prstGeom>
          <a:noFill/>
        </p:spPr>
        <p:txBody>
          <a:bodyPr wrap="none" rtlCol="0">
            <a:spAutoFit/>
          </a:bodyPr>
          <a:lstStyle/>
          <a:p>
            <a:pPr algn="l"/>
            <a:r>
              <a:rPr lang="de-DE" sz="1050" dirty="0">
                <a:latin typeface="Futura PT Light" panose="020B0402020204020303" pitchFamily="34" charset="77"/>
              </a:rPr>
              <a:t>Arbeitsplätze</a:t>
            </a:r>
          </a:p>
        </p:txBody>
      </p:sp>
      <p:sp>
        <p:nvSpPr>
          <p:cNvPr id="71" name="Textfeld 70">
            <a:extLst>
              <a:ext uri="{FF2B5EF4-FFF2-40B4-BE49-F238E27FC236}">
                <a16:creationId xmlns:a16="http://schemas.microsoft.com/office/drawing/2014/main" id="{65ADB61D-CC24-8540-8109-CA061EC0B351}"/>
              </a:ext>
            </a:extLst>
          </p:cNvPr>
          <p:cNvSpPr txBox="1"/>
          <p:nvPr/>
        </p:nvSpPr>
        <p:spPr>
          <a:xfrm>
            <a:off x="10942526" y="5191308"/>
            <a:ext cx="582211" cy="253916"/>
          </a:xfrm>
          <a:prstGeom prst="rect">
            <a:avLst/>
          </a:prstGeom>
          <a:noFill/>
        </p:spPr>
        <p:txBody>
          <a:bodyPr wrap="none" rtlCol="0">
            <a:spAutoFit/>
          </a:bodyPr>
          <a:lstStyle/>
          <a:p>
            <a:pPr algn="r"/>
            <a:r>
              <a:rPr lang="de-DE" sz="1050" b="1" dirty="0">
                <a:latin typeface="Futura PT Demi" panose="020B0502020204020303" pitchFamily="34" charset="77"/>
              </a:rPr>
              <a:t>22 </a:t>
            </a:r>
            <a:r>
              <a:rPr lang="de-DE" sz="1050" b="1" dirty="0" err="1">
                <a:latin typeface="Futura PT Demi" panose="020B0502020204020303" pitchFamily="34" charset="77"/>
              </a:rPr>
              <a:t>Stk</a:t>
            </a:r>
            <a:r>
              <a:rPr lang="de-DE" sz="1050" b="1" dirty="0">
                <a:latin typeface="Futura PT Demi" panose="020B0502020204020303" pitchFamily="34" charset="77"/>
              </a:rPr>
              <a:t>.</a:t>
            </a:r>
            <a:endParaRPr lang="de-DE" sz="1050" b="1" baseline="30000" dirty="0">
              <a:latin typeface="Futura PT Demi" panose="020B0502020204020303" pitchFamily="34" charset="77"/>
            </a:endParaRPr>
          </a:p>
        </p:txBody>
      </p:sp>
      <p:sp>
        <p:nvSpPr>
          <p:cNvPr id="72" name="Textfeld 71">
            <a:extLst>
              <a:ext uri="{FF2B5EF4-FFF2-40B4-BE49-F238E27FC236}">
                <a16:creationId xmlns:a16="http://schemas.microsoft.com/office/drawing/2014/main" id="{58DF02CD-6CAC-E34C-9677-1A5719E888EF}"/>
              </a:ext>
            </a:extLst>
          </p:cNvPr>
          <p:cNvSpPr txBox="1"/>
          <p:nvPr/>
        </p:nvSpPr>
        <p:spPr>
          <a:xfrm>
            <a:off x="10229253" y="5191308"/>
            <a:ext cx="582211" cy="253916"/>
          </a:xfrm>
          <a:prstGeom prst="rect">
            <a:avLst/>
          </a:prstGeom>
          <a:noFill/>
        </p:spPr>
        <p:txBody>
          <a:bodyPr wrap="none" rtlCol="0">
            <a:spAutoFit/>
          </a:bodyPr>
          <a:lstStyle/>
          <a:p>
            <a:pPr algn="r"/>
            <a:r>
              <a:rPr lang="de-DE" sz="1050" b="1" dirty="0">
                <a:latin typeface="Futura PT Demi" panose="020B0502020204020303" pitchFamily="34" charset="77"/>
              </a:rPr>
              <a:t>10 </a:t>
            </a:r>
            <a:r>
              <a:rPr lang="de-DE" sz="1050" b="1" dirty="0" err="1">
                <a:latin typeface="Futura PT Demi" panose="020B0502020204020303" pitchFamily="34" charset="77"/>
              </a:rPr>
              <a:t>Stk</a:t>
            </a:r>
            <a:r>
              <a:rPr lang="de-DE" sz="1050" b="1" dirty="0">
                <a:latin typeface="Futura PT Demi" panose="020B0502020204020303" pitchFamily="34" charset="77"/>
              </a:rPr>
              <a:t>.</a:t>
            </a:r>
            <a:endParaRPr lang="de-DE" sz="1050" b="1" baseline="30000" dirty="0">
              <a:latin typeface="Futura PT Demi" panose="020B0502020204020303" pitchFamily="34" charset="77"/>
            </a:endParaRPr>
          </a:p>
        </p:txBody>
      </p:sp>
      <p:sp>
        <p:nvSpPr>
          <p:cNvPr id="76" name="Textfeld 75">
            <a:extLst>
              <a:ext uri="{FF2B5EF4-FFF2-40B4-BE49-F238E27FC236}">
                <a16:creationId xmlns:a16="http://schemas.microsoft.com/office/drawing/2014/main" id="{F2D5AB47-CBE8-6F41-8439-EBF5892DFCA5}"/>
              </a:ext>
            </a:extLst>
          </p:cNvPr>
          <p:cNvSpPr txBox="1"/>
          <p:nvPr/>
        </p:nvSpPr>
        <p:spPr>
          <a:xfrm>
            <a:off x="8832304" y="5502328"/>
            <a:ext cx="933269" cy="253916"/>
          </a:xfrm>
          <a:prstGeom prst="rect">
            <a:avLst/>
          </a:prstGeom>
          <a:noFill/>
        </p:spPr>
        <p:txBody>
          <a:bodyPr wrap="none" rtlCol="0">
            <a:spAutoFit/>
          </a:bodyPr>
          <a:lstStyle/>
          <a:p>
            <a:pPr algn="l"/>
            <a:r>
              <a:rPr lang="de-DE" sz="1050" dirty="0" err="1">
                <a:latin typeface="Futura PT Light" panose="020B0402020204020303" pitchFamily="34" charset="77"/>
              </a:rPr>
              <a:t>Meetingräume</a:t>
            </a:r>
            <a:endParaRPr lang="de-DE" sz="1050" dirty="0">
              <a:latin typeface="Futura PT Light" panose="020B0402020204020303" pitchFamily="34" charset="77"/>
            </a:endParaRPr>
          </a:p>
        </p:txBody>
      </p:sp>
      <p:sp>
        <p:nvSpPr>
          <p:cNvPr id="77" name="Textfeld 76">
            <a:extLst>
              <a:ext uri="{FF2B5EF4-FFF2-40B4-BE49-F238E27FC236}">
                <a16:creationId xmlns:a16="http://schemas.microsoft.com/office/drawing/2014/main" id="{20304E07-28A4-FF42-B7A2-D0DFF8808E1B}"/>
              </a:ext>
            </a:extLst>
          </p:cNvPr>
          <p:cNvSpPr txBox="1"/>
          <p:nvPr/>
        </p:nvSpPr>
        <p:spPr>
          <a:xfrm>
            <a:off x="11186182" y="5502328"/>
            <a:ext cx="338555" cy="253916"/>
          </a:xfrm>
          <a:prstGeom prst="rect">
            <a:avLst/>
          </a:prstGeom>
          <a:noFill/>
        </p:spPr>
        <p:txBody>
          <a:bodyPr wrap="none" rtlCol="0">
            <a:spAutoFit/>
          </a:bodyPr>
          <a:lstStyle/>
          <a:p>
            <a:pPr algn="r"/>
            <a:r>
              <a:rPr lang="de-DE" sz="1050" b="1" dirty="0">
                <a:latin typeface="Futura PT Demi" panose="020B0502020204020303" pitchFamily="34" charset="77"/>
              </a:rPr>
              <a:t>4x</a:t>
            </a:r>
            <a:endParaRPr lang="de-DE" sz="1050" b="1" baseline="30000" dirty="0">
              <a:latin typeface="Futura PT Demi" panose="020B0502020204020303" pitchFamily="34" charset="77"/>
            </a:endParaRPr>
          </a:p>
        </p:txBody>
      </p:sp>
      <p:sp>
        <p:nvSpPr>
          <p:cNvPr id="78" name="Textfeld 77">
            <a:extLst>
              <a:ext uri="{FF2B5EF4-FFF2-40B4-BE49-F238E27FC236}">
                <a16:creationId xmlns:a16="http://schemas.microsoft.com/office/drawing/2014/main" id="{0ECF6F0C-B8C4-6E45-B050-388EF74F8F46}"/>
              </a:ext>
            </a:extLst>
          </p:cNvPr>
          <p:cNvSpPr txBox="1"/>
          <p:nvPr/>
        </p:nvSpPr>
        <p:spPr>
          <a:xfrm>
            <a:off x="10472910" y="5502328"/>
            <a:ext cx="338554" cy="253916"/>
          </a:xfrm>
          <a:prstGeom prst="rect">
            <a:avLst/>
          </a:prstGeom>
          <a:noFill/>
        </p:spPr>
        <p:txBody>
          <a:bodyPr wrap="none" rtlCol="0">
            <a:spAutoFit/>
          </a:bodyPr>
          <a:lstStyle/>
          <a:p>
            <a:pPr algn="r"/>
            <a:r>
              <a:rPr lang="de-DE" sz="1050" b="1" dirty="0">
                <a:latin typeface="Futura PT Demi" panose="020B0502020204020303" pitchFamily="34" charset="77"/>
              </a:rPr>
              <a:t>1x</a:t>
            </a:r>
            <a:endParaRPr lang="de-DE" sz="1050" b="1" baseline="30000" dirty="0">
              <a:latin typeface="Futura PT Demi" panose="020B0502020204020303" pitchFamily="34" charset="77"/>
            </a:endParaRPr>
          </a:p>
        </p:txBody>
      </p:sp>
      <p:sp>
        <p:nvSpPr>
          <p:cNvPr id="79" name="Textfeld 78">
            <a:extLst>
              <a:ext uri="{FF2B5EF4-FFF2-40B4-BE49-F238E27FC236}">
                <a16:creationId xmlns:a16="http://schemas.microsoft.com/office/drawing/2014/main" id="{04C7FC40-010C-AA41-A668-FD42B4B1017C}"/>
              </a:ext>
            </a:extLst>
          </p:cNvPr>
          <p:cNvSpPr txBox="1"/>
          <p:nvPr/>
        </p:nvSpPr>
        <p:spPr>
          <a:xfrm>
            <a:off x="8832304" y="5845956"/>
            <a:ext cx="780983" cy="253916"/>
          </a:xfrm>
          <a:prstGeom prst="rect">
            <a:avLst/>
          </a:prstGeom>
          <a:noFill/>
        </p:spPr>
        <p:txBody>
          <a:bodyPr wrap="none" rtlCol="0">
            <a:spAutoFit/>
          </a:bodyPr>
          <a:lstStyle/>
          <a:p>
            <a:pPr algn="l"/>
            <a:r>
              <a:rPr lang="de-DE" sz="1050" dirty="0">
                <a:latin typeface="Futura PT Light" panose="020B0402020204020303" pitchFamily="34" charset="77"/>
              </a:rPr>
              <a:t>Teamräume</a:t>
            </a:r>
          </a:p>
        </p:txBody>
      </p:sp>
      <p:sp>
        <p:nvSpPr>
          <p:cNvPr id="80" name="Textfeld 79">
            <a:extLst>
              <a:ext uri="{FF2B5EF4-FFF2-40B4-BE49-F238E27FC236}">
                <a16:creationId xmlns:a16="http://schemas.microsoft.com/office/drawing/2014/main" id="{AEA1D524-DE43-9E4C-B587-2EA422F3B3AC}"/>
              </a:ext>
            </a:extLst>
          </p:cNvPr>
          <p:cNvSpPr txBox="1"/>
          <p:nvPr/>
        </p:nvSpPr>
        <p:spPr>
          <a:xfrm>
            <a:off x="11186182" y="5845956"/>
            <a:ext cx="338555" cy="253916"/>
          </a:xfrm>
          <a:prstGeom prst="rect">
            <a:avLst/>
          </a:prstGeom>
          <a:noFill/>
        </p:spPr>
        <p:txBody>
          <a:bodyPr wrap="none" rtlCol="0">
            <a:spAutoFit/>
          </a:bodyPr>
          <a:lstStyle/>
          <a:p>
            <a:pPr algn="r"/>
            <a:r>
              <a:rPr lang="de-DE" sz="1050" b="1" dirty="0">
                <a:latin typeface="Futura PT Demi" panose="020B0502020204020303" pitchFamily="34" charset="77"/>
              </a:rPr>
              <a:t>6x</a:t>
            </a:r>
            <a:endParaRPr lang="de-DE" sz="1050" b="1" baseline="30000" dirty="0">
              <a:latin typeface="Futura PT Demi" panose="020B0502020204020303" pitchFamily="34" charset="77"/>
            </a:endParaRPr>
          </a:p>
        </p:txBody>
      </p:sp>
      <p:sp>
        <p:nvSpPr>
          <p:cNvPr id="81" name="Textfeld 80">
            <a:extLst>
              <a:ext uri="{FF2B5EF4-FFF2-40B4-BE49-F238E27FC236}">
                <a16:creationId xmlns:a16="http://schemas.microsoft.com/office/drawing/2014/main" id="{D5EC245D-5801-BD4C-A40B-7C165F2AFCC0}"/>
              </a:ext>
            </a:extLst>
          </p:cNvPr>
          <p:cNvSpPr txBox="1"/>
          <p:nvPr/>
        </p:nvSpPr>
        <p:spPr>
          <a:xfrm>
            <a:off x="10472909" y="5845956"/>
            <a:ext cx="338555" cy="253916"/>
          </a:xfrm>
          <a:prstGeom prst="rect">
            <a:avLst/>
          </a:prstGeom>
          <a:noFill/>
        </p:spPr>
        <p:txBody>
          <a:bodyPr wrap="none" rtlCol="0">
            <a:spAutoFit/>
          </a:bodyPr>
          <a:lstStyle/>
          <a:p>
            <a:pPr algn="r"/>
            <a:r>
              <a:rPr lang="de-DE" sz="1050" b="1" dirty="0">
                <a:latin typeface="Futura PT Demi" panose="020B0502020204020303" pitchFamily="34" charset="77"/>
              </a:rPr>
              <a:t>3x</a:t>
            </a:r>
            <a:endParaRPr lang="de-DE" sz="1050" b="1" baseline="30000" dirty="0">
              <a:latin typeface="Futura PT Demi" panose="020B0502020204020303" pitchFamily="34" charset="77"/>
            </a:endParaRPr>
          </a:p>
        </p:txBody>
      </p:sp>
      <p:sp>
        <p:nvSpPr>
          <p:cNvPr id="82" name="Textfeld 81">
            <a:extLst>
              <a:ext uri="{FF2B5EF4-FFF2-40B4-BE49-F238E27FC236}">
                <a16:creationId xmlns:a16="http://schemas.microsoft.com/office/drawing/2014/main" id="{C8C1F3A6-59D9-2C40-B2B2-570950A5373A}"/>
              </a:ext>
            </a:extLst>
          </p:cNvPr>
          <p:cNvSpPr txBox="1"/>
          <p:nvPr/>
        </p:nvSpPr>
        <p:spPr>
          <a:xfrm>
            <a:off x="8832304" y="6195408"/>
            <a:ext cx="449162" cy="253916"/>
          </a:xfrm>
          <a:prstGeom prst="rect">
            <a:avLst/>
          </a:prstGeom>
          <a:noFill/>
        </p:spPr>
        <p:txBody>
          <a:bodyPr wrap="none" rtlCol="0">
            <a:spAutoFit/>
          </a:bodyPr>
          <a:lstStyle/>
          <a:p>
            <a:pPr algn="l"/>
            <a:r>
              <a:rPr lang="de-DE" sz="1050" dirty="0">
                <a:latin typeface="Futura PT Light" panose="020B0402020204020303" pitchFamily="34" charset="77"/>
              </a:rPr>
              <a:t>NEU</a:t>
            </a:r>
          </a:p>
        </p:txBody>
      </p:sp>
      <p:sp>
        <p:nvSpPr>
          <p:cNvPr id="83" name="Textfeld 82">
            <a:extLst>
              <a:ext uri="{FF2B5EF4-FFF2-40B4-BE49-F238E27FC236}">
                <a16:creationId xmlns:a16="http://schemas.microsoft.com/office/drawing/2014/main" id="{081D2A7F-E3CE-474D-8AE8-ECF6179249E9}"/>
              </a:ext>
            </a:extLst>
          </p:cNvPr>
          <p:cNvSpPr txBox="1"/>
          <p:nvPr/>
        </p:nvSpPr>
        <p:spPr>
          <a:xfrm>
            <a:off x="9703055" y="6195408"/>
            <a:ext cx="1821682" cy="415498"/>
          </a:xfrm>
          <a:prstGeom prst="rect">
            <a:avLst/>
          </a:prstGeom>
          <a:noFill/>
        </p:spPr>
        <p:txBody>
          <a:bodyPr wrap="square" rtlCol="0">
            <a:spAutoFit/>
          </a:bodyPr>
          <a:lstStyle/>
          <a:p>
            <a:pPr algn="r"/>
            <a:r>
              <a:rPr lang="de-DE" sz="1050" b="1" dirty="0">
                <a:latin typeface="Futura PT Demi" panose="020B0502020204020303" pitchFamily="34" charset="77"/>
              </a:rPr>
              <a:t>60m</a:t>
            </a:r>
            <a:r>
              <a:rPr lang="de-DE" sz="1050" b="1" baseline="30000" dirty="0">
                <a:latin typeface="Futura PT Demi" panose="020B0502020204020303" pitchFamily="34" charset="77"/>
              </a:rPr>
              <a:t>2 </a:t>
            </a:r>
            <a:r>
              <a:rPr lang="de-DE" sz="1050" b="1" dirty="0">
                <a:latin typeface="Futura PT Demi" panose="020B0502020204020303" pitchFamily="34" charset="77"/>
              </a:rPr>
              <a:t>Terrasse, 30m</a:t>
            </a:r>
            <a:r>
              <a:rPr lang="de-DE" sz="1050" b="1" baseline="30000" dirty="0">
                <a:latin typeface="Futura PT Demi" panose="020B0502020204020303" pitchFamily="34" charset="77"/>
              </a:rPr>
              <a:t>2 </a:t>
            </a:r>
            <a:r>
              <a:rPr lang="de-DE" sz="1050" b="1" dirty="0">
                <a:latin typeface="Futura PT Demi" panose="020B0502020204020303" pitchFamily="34" charset="77"/>
              </a:rPr>
              <a:t>Eventspace &amp; Kaffeeküche</a:t>
            </a:r>
            <a:endParaRPr lang="de-DE" sz="1050" b="1" baseline="30000" dirty="0">
              <a:latin typeface="Futura PT Demi" panose="020B0502020204020303" pitchFamily="34" charset="77"/>
            </a:endParaRPr>
          </a:p>
        </p:txBody>
      </p:sp>
      <p:sp>
        <p:nvSpPr>
          <p:cNvPr id="84" name="Textfeld 83">
            <a:extLst>
              <a:ext uri="{FF2B5EF4-FFF2-40B4-BE49-F238E27FC236}">
                <a16:creationId xmlns:a16="http://schemas.microsoft.com/office/drawing/2014/main" id="{FBA4F7F1-3791-B443-8569-AB4D43D03178}"/>
              </a:ext>
            </a:extLst>
          </p:cNvPr>
          <p:cNvSpPr txBox="1"/>
          <p:nvPr/>
        </p:nvSpPr>
        <p:spPr>
          <a:xfrm>
            <a:off x="8509238" y="4384676"/>
            <a:ext cx="1051891" cy="253916"/>
          </a:xfrm>
          <a:prstGeom prst="rect">
            <a:avLst/>
          </a:prstGeom>
          <a:noFill/>
        </p:spPr>
        <p:txBody>
          <a:bodyPr wrap="none" rtlCol="0">
            <a:spAutoFit/>
          </a:bodyPr>
          <a:lstStyle/>
          <a:p>
            <a:r>
              <a:rPr lang="de-DE" sz="1050" dirty="0">
                <a:latin typeface="Futura PT Light" panose="020B0402020204020303" pitchFamily="34" charset="77"/>
              </a:rPr>
              <a:t>Objektparameter</a:t>
            </a:r>
            <a:endParaRPr lang="de-DE" sz="1050" baseline="30000" dirty="0">
              <a:latin typeface="Futura PT Light" panose="020B0402020204020303" pitchFamily="34" charset="77"/>
            </a:endParaRPr>
          </a:p>
        </p:txBody>
      </p:sp>
      <p:pic>
        <p:nvPicPr>
          <p:cNvPr id="85" name="Grafik 84">
            <a:extLst>
              <a:ext uri="{FF2B5EF4-FFF2-40B4-BE49-F238E27FC236}">
                <a16:creationId xmlns:a16="http://schemas.microsoft.com/office/drawing/2014/main" id="{D6F55029-AE78-8F40-B3FC-9AAE81B634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8326" y="4796193"/>
            <a:ext cx="198274" cy="207715"/>
          </a:xfrm>
          <a:prstGeom prst="rect">
            <a:avLst/>
          </a:prstGeom>
        </p:spPr>
      </p:pic>
      <p:pic>
        <p:nvPicPr>
          <p:cNvPr id="86" name="Grafik 85">
            <a:extLst>
              <a:ext uri="{FF2B5EF4-FFF2-40B4-BE49-F238E27FC236}">
                <a16:creationId xmlns:a16="http://schemas.microsoft.com/office/drawing/2014/main" id="{C4D394B9-2EF7-9146-9709-20B3C65CFD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4019" y="5218666"/>
            <a:ext cx="202581" cy="211584"/>
          </a:xfrm>
          <a:prstGeom prst="rect">
            <a:avLst/>
          </a:prstGeom>
        </p:spPr>
      </p:pic>
      <p:pic>
        <p:nvPicPr>
          <p:cNvPr id="87" name="Grafik 86">
            <a:extLst>
              <a:ext uri="{FF2B5EF4-FFF2-40B4-BE49-F238E27FC236}">
                <a16:creationId xmlns:a16="http://schemas.microsoft.com/office/drawing/2014/main" id="{53CCA00B-DB33-384F-BEF6-A929393001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5634" y="5531480"/>
            <a:ext cx="210966" cy="188991"/>
          </a:xfrm>
          <a:prstGeom prst="rect">
            <a:avLst/>
          </a:prstGeom>
        </p:spPr>
      </p:pic>
      <p:pic>
        <p:nvPicPr>
          <p:cNvPr id="88" name="Grafik 87">
            <a:extLst>
              <a:ext uri="{FF2B5EF4-FFF2-40B4-BE49-F238E27FC236}">
                <a16:creationId xmlns:a16="http://schemas.microsoft.com/office/drawing/2014/main" id="{AFBBF44D-DC54-8646-9225-495B302D775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2166" y="5866682"/>
            <a:ext cx="188991" cy="188991"/>
          </a:xfrm>
          <a:prstGeom prst="rect">
            <a:avLst/>
          </a:prstGeom>
        </p:spPr>
      </p:pic>
      <p:pic>
        <p:nvPicPr>
          <p:cNvPr id="90" name="Grafik 89">
            <a:extLst>
              <a:ext uri="{FF2B5EF4-FFF2-40B4-BE49-F238E27FC236}">
                <a16:creationId xmlns:a16="http://schemas.microsoft.com/office/drawing/2014/main" id="{37209827-2FA5-ED45-B049-33FCA565977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22166" y="6225957"/>
            <a:ext cx="184434" cy="192817"/>
          </a:xfrm>
          <a:prstGeom prst="rect">
            <a:avLst/>
          </a:prstGeom>
        </p:spPr>
      </p:pic>
    </p:spTree>
    <p:extLst>
      <p:ext uri="{BB962C8B-B14F-4D97-AF65-F5344CB8AC3E}">
        <p14:creationId xmlns:p14="http://schemas.microsoft.com/office/powerpoint/2010/main" val="1145076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651A2877-D703-B641-928F-BF362F8B5B15}"/>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1"/>
            <a:ext cx="12204915" cy="6857999"/>
          </a:xfrm>
          <a:prstGeom prst="rect">
            <a:avLst/>
          </a:prstGeom>
        </p:spPr>
      </p:pic>
      <p:sp>
        <p:nvSpPr>
          <p:cNvPr id="2" name="Titel 1">
            <a:extLst>
              <a:ext uri="{FF2B5EF4-FFF2-40B4-BE49-F238E27FC236}">
                <a16:creationId xmlns:a16="http://schemas.microsoft.com/office/drawing/2014/main" id="{5B36290D-75F3-BE48-AAF0-C6FEF625288A}"/>
              </a:ext>
            </a:extLst>
          </p:cNvPr>
          <p:cNvSpPr>
            <a:spLocks noGrp="1"/>
          </p:cNvSpPr>
          <p:nvPr>
            <p:ph type="title"/>
          </p:nvPr>
        </p:nvSpPr>
        <p:spPr>
          <a:xfrm>
            <a:off x="436066" y="419860"/>
            <a:ext cx="3355677" cy="464413"/>
          </a:xfrm>
          <a:solidFill>
            <a:schemeClr val="bg1"/>
          </a:solidFill>
        </p:spPr>
        <p:txBody>
          <a:bodyPr/>
          <a:lstStyle/>
          <a:p>
            <a:r>
              <a:rPr lang="de-DE" dirty="0"/>
              <a:t>Beispielprojekt 2</a:t>
            </a:r>
          </a:p>
        </p:txBody>
      </p:sp>
      <p:sp>
        <p:nvSpPr>
          <p:cNvPr id="3" name="Textplatzhalter 2">
            <a:extLst>
              <a:ext uri="{FF2B5EF4-FFF2-40B4-BE49-F238E27FC236}">
                <a16:creationId xmlns:a16="http://schemas.microsoft.com/office/drawing/2014/main" id="{4B20846D-1207-8940-959A-FADBCF7DD13F}"/>
              </a:ext>
            </a:extLst>
          </p:cNvPr>
          <p:cNvSpPr>
            <a:spLocks noGrp="1"/>
          </p:cNvSpPr>
          <p:nvPr>
            <p:ph type="body" sz="quarter" idx="10"/>
          </p:nvPr>
        </p:nvSpPr>
        <p:spPr>
          <a:xfrm>
            <a:off x="436068" y="887802"/>
            <a:ext cx="1915516" cy="236942"/>
          </a:xfrm>
        </p:spPr>
        <p:txBody>
          <a:bodyPr/>
          <a:lstStyle/>
          <a:p>
            <a:pPr marL="0" indent="0">
              <a:buNone/>
            </a:pPr>
            <a:r>
              <a:rPr lang="de-DE" dirty="0"/>
              <a:t>St. Marx, Wien</a:t>
            </a:r>
          </a:p>
        </p:txBody>
      </p:sp>
      <p:sp>
        <p:nvSpPr>
          <p:cNvPr id="47" name="Rechteck 46">
            <a:extLst>
              <a:ext uri="{FF2B5EF4-FFF2-40B4-BE49-F238E27FC236}">
                <a16:creationId xmlns:a16="http://schemas.microsoft.com/office/drawing/2014/main" id="{55E2C241-2D35-C14E-99DC-59832AF529B1}"/>
              </a:ext>
            </a:extLst>
          </p:cNvPr>
          <p:cNvSpPr/>
          <p:nvPr/>
        </p:nvSpPr>
        <p:spPr>
          <a:xfrm>
            <a:off x="8256244" y="4221088"/>
            <a:ext cx="3600394" cy="2635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a:extLst>
              <a:ext uri="{FF2B5EF4-FFF2-40B4-BE49-F238E27FC236}">
                <a16:creationId xmlns:a16="http://schemas.microsoft.com/office/drawing/2014/main" id="{A7A94124-9061-AE4D-9227-40C709C4EDCC}"/>
              </a:ext>
            </a:extLst>
          </p:cNvPr>
          <p:cNvSpPr txBox="1"/>
          <p:nvPr/>
        </p:nvSpPr>
        <p:spPr>
          <a:xfrm>
            <a:off x="8832304" y="4766141"/>
            <a:ext cx="742511" cy="253916"/>
          </a:xfrm>
          <a:prstGeom prst="rect">
            <a:avLst/>
          </a:prstGeom>
          <a:noFill/>
        </p:spPr>
        <p:txBody>
          <a:bodyPr wrap="none" rtlCol="0">
            <a:spAutoFit/>
          </a:bodyPr>
          <a:lstStyle/>
          <a:p>
            <a:pPr algn="l"/>
            <a:r>
              <a:rPr lang="de-DE" sz="1050" dirty="0">
                <a:latin typeface="Futura PT Light" panose="020B0402020204020303" pitchFamily="34" charset="77"/>
              </a:rPr>
              <a:t>Nutzfläche</a:t>
            </a:r>
          </a:p>
        </p:txBody>
      </p:sp>
      <p:sp>
        <p:nvSpPr>
          <p:cNvPr id="50" name="Textfeld 49">
            <a:extLst>
              <a:ext uri="{FF2B5EF4-FFF2-40B4-BE49-F238E27FC236}">
                <a16:creationId xmlns:a16="http://schemas.microsoft.com/office/drawing/2014/main" id="{8ACEE369-FB3D-D341-AD01-299A4701EFDC}"/>
              </a:ext>
            </a:extLst>
          </p:cNvPr>
          <p:cNvSpPr txBox="1"/>
          <p:nvPr/>
        </p:nvSpPr>
        <p:spPr>
          <a:xfrm>
            <a:off x="10952143" y="4766141"/>
            <a:ext cx="572594" cy="253916"/>
          </a:xfrm>
          <a:prstGeom prst="rect">
            <a:avLst/>
          </a:prstGeom>
          <a:noFill/>
        </p:spPr>
        <p:txBody>
          <a:bodyPr wrap="none" rtlCol="0">
            <a:spAutoFit/>
          </a:bodyPr>
          <a:lstStyle/>
          <a:p>
            <a:pPr algn="r"/>
            <a:r>
              <a:rPr lang="de-DE" sz="1050" b="1" dirty="0">
                <a:latin typeface="Futura PT Demi" panose="020B0502020204020303" pitchFamily="34" charset="77"/>
              </a:rPr>
              <a:t>520m</a:t>
            </a:r>
            <a:r>
              <a:rPr lang="de-DE" sz="1050" b="1" baseline="30000" dirty="0">
                <a:latin typeface="Futura PT Demi" panose="020B0502020204020303" pitchFamily="34" charset="77"/>
              </a:rPr>
              <a:t>2</a:t>
            </a:r>
          </a:p>
        </p:txBody>
      </p:sp>
      <p:sp>
        <p:nvSpPr>
          <p:cNvPr id="51" name="Textfeld 50">
            <a:extLst>
              <a:ext uri="{FF2B5EF4-FFF2-40B4-BE49-F238E27FC236}">
                <a16:creationId xmlns:a16="http://schemas.microsoft.com/office/drawing/2014/main" id="{C403F4AC-64AB-3B48-98BA-75B6941F1493}"/>
              </a:ext>
            </a:extLst>
          </p:cNvPr>
          <p:cNvSpPr txBox="1"/>
          <p:nvPr/>
        </p:nvSpPr>
        <p:spPr>
          <a:xfrm>
            <a:off x="10238870" y="4766141"/>
            <a:ext cx="572594" cy="253916"/>
          </a:xfrm>
          <a:prstGeom prst="rect">
            <a:avLst/>
          </a:prstGeom>
          <a:noFill/>
        </p:spPr>
        <p:txBody>
          <a:bodyPr wrap="none" rtlCol="0">
            <a:spAutoFit/>
          </a:bodyPr>
          <a:lstStyle/>
          <a:p>
            <a:pPr algn="r"/>
            <a:r>
              <a:rPr lang="de-DE" sz="1050" b="1" dirty="0">
                <a:latin typeface="Futura PT Demi" panose="020B0502020204020303" pitchFamily="34" charset="77"/>
              </a:rPr>
              <a:t>480m</a:t>
            </a:r>
            <a:r>
              <a:rPr lang="de-DE" sz="1050" b="1" baseline="30000" dirty="0">
                <a:latin typeface="Futura PT Demi" panose="020B0502020204020303" pitchFamily="34" charset="77"/>
              </a:rPr>
              <a:t>2</a:t>
            </a:r>
          </a:p>
        </p:txBody>
      </p:sp>
      <p:sp>
        <p:nvSpPr>
          <p:cNvPr id="52" name="Textfeld 51">
            <a:extLst>
              <a:ext uri="{FF2B5EF4-FFF2-40B4-BE49-F238E27FC236}">
                <a16:creationId xmlns:a16="http://schemas.microsoft.com/office/drawing/2014/main" id="{B4E66DDC-02B9-5446-B2AB-8C5FE48A70F3}"/>
              </a:ext>
            </a:extLst>
          </p:cNvPr>
          <p:cNvSpPr txBox="1"/>
          <p:nvPr/>
        </p:nvSpPr>
        <p:spPr>
          <a:xfrm>
            <a:off x="10863980" y="4384676"/>
            <a:ext cx="660757" cy="261610"/>
          </a:xfrm>
          <a:prstGeom prst="rect">
            <a:avLst/>
          </a:prstGeom>
          <a:noFill/>
        </p:spPr>
        <p:txBody>
          <a:bodyPr wrap="none" rtlCol="0">
            <a:spAutoFit/>
          </a:bodyPr>
          <a:lstStyle/>
          <a:p>
            <a:pPr algn="r"/>
            <a:r>
              <a:rPr lang="de-DE" sz="1050" dirty="0">
                <a:latin typeface="Futura PT Light" panose="020B0402020204020303" pitchFamily="34" charset="77"/>
              </a:rPr>
              <a:t>Nachher</a:t>
            </a:r>
            <a:endParaRPr lang="de-DE" sz="1050" baseline="30000" dirty="0">
              <a:latin typeface="Futura PT Light" panose="020B0402020204020303" pitchFamily="34" charset="77"/>
            </a:endParaRPr>
          </a:p>
        </p:txBody>
      </p:sp>
      <p:sp>
        <p:nvSpPr>
          <p:cNvPr id="53" name="Textfeld 52">
            <a:extLst>
              <a:ext uri="{FF2B5EF4-FFF2-40B4-BE49-F238E27FC236}">
                <a16:creationId xmlns:a16="http://schemas.microsoft.com/office/drawing/2014/main" id="{2D647824-EE03-914B-ADE0-AC537C77C9E5}"/>
              </a:ext>
            </a:extLst>
          </p:cNvPr>
          <p:cNvSpPr txBox="1"/>
          <p:nvPr/>
        </p:nvSpPr>
        <p:spPr>
          <a:xfrm>
            <a:off x="10275741" y="4384676"/>
            <a:ext cx="535723" cy="261610"/>
          </a:xfrm>
          <a:prstGeom prst="rect">
            <a:avLst/>
          </a:prstGeom>
          <a:noFill/>
        </p:spPr>
        <p:txBody>
          <a:bodyPr wrap="none" rtlCol="0">
            <a:spAutoFit/>
          </a:bodyPr>
          <a:lstStyle/>
          <a:p>
            <a:pPr algn="r"/>
            <a:r>
              <a:rPr lang="de-DE" sz="1050" dirty="0">
                <a:latin typeface="Futura PT Light" panose="020B0402020204020303" pitchFamily="34" charset="77"/>
              </a:rPr>
              <a:t>Vorher</a:t>
            </a:r>
            <a:endParaRPr lang="de-DE" sz="1050" baseline="30000" dirty="0">
              <a:latin typeface="Futura PT Light" panose="020B0402020204020303" pitchFamily="34" charset="77"/>
            </a:endParaRPr>
          </a:p>
        </p:txBody>
      </p:sp>
      <p:cxnSp>
        <p:nvCxnSpPr>
          <p:cNvPr id="54" name="Gerade Verbindung 53">
            <a:extLst>
              <a:ext uri="{FF2B5EF4-FFF2-40B4-BE49-F238E27FC236}">
                <a16:creationId xmlns:a16="http://schemas.microsoft.com/office/drawing/2014/main" id="{B094DD5F-7EAB-C141-88C8-4075BC1966BD}"/>
              </a:ext>
            </a:extLst>
          </p:cNvPr>
          <p:cNvCxnSpPr>
            <a:cxnSpLocks/>
          </p:cNvCxnSpPr>
          <p:nvPr/>
        </p:nvCxnSpPr>
        <p:spPr>
          <a:xfrm>
            <a:off x="10863980" y="4652110"/>
            <a:ext cx="6607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Gerade Verbindung 54">
            <a:extLst>
              <a:ext uri="{FF2B5EF4-FFF2-40B4-BE49-F238E27FC236}">
                <a16:creationId xmlns:a16="http://schemas.microsoft.com/office/drawing/2014/main" id="{7993B122-70B1-1C41-A4D6-41F9F52B0C35}"/>
              </a:ext>
            </a:extLst>
          </p:cNvPr>
          <p:cNvCxnSpPr>
            <a:cxnSpLocks/>
          </p:cNvCxnSpPr>
          <p:nvPr/>
        </p:nvCxnSpPr>
        <p:spPr>
          <a:xfrm>
            <a:off x="10139059" y="4652110"/>
            <a:ext cx="660757"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Gerade Verbindung 55">
            <a:extLst>
              <a:ext uri="{FF2B5EF4-FFF2-40B4-BE49-F238E27FC236}">
                <a16:creationId xmlns:a16="http://schemas.microsoft.com/office/drawing/2014/main" id="{E3E3A692-9C73-ED43-8486-4595D95F18A9}"/>
              </a:ext>
            </a:extLst>
          </p:cNvPr>
          <p:cNvCxnSpPr>
            <a:cxnSpLocks/>
          </p:cNvCxnSpPr>
          <p:nvPr/>
        </p:nvCxnSpPr>
        <p:spPr>
          <a:xfrm>
            <a:off x="8544272" y="4652110"/>
            <a:ext cx="1512168"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Textfeld 56">
            <a:extLst>
              <a:ext uri="{FF2B5EF4-FFF2-40B4-BE49-F238E27FC236}">
                <a16:creationId xmlns:a16="http://schemas.microsoft.com/office/drawing/2014/main" id="{E9B49AA6-C0A3-D54B-B1C2-A54CEA586173}"/>
              </a:ext>
            </a:extLst>
          </p:cNvPr>
          <p:cNvSpPr txBox="1"/>
          <p:nvPr/>
        </p:nvSpPr>
        <p:spPr>
          <a:xfrm>
            <a:off x="8832304" y="5191308"/>
            <a:ext cx="841897" cy="253916"/>
          </a:xfrm>
          <a:prstGeom prst="rect">
            <a:avLst/>
          </a:prstGeom>
          <a:noFill/>
        </p:spPr>
        <p:txBody>
          <a:bodyPr wrap="none" rtlCol="0">
            <a:spAutoFit/>
          </a:bodyPr>
          <a:lstStyle/>
          <a:p>
            <a:pPr algn="l"/>
            <a:r>
              <a:rPr lang="de-DE" sz="1050" dirty="0">
                <a:latin typeface="Futura PT Light" panose="020B0402020204020303" pitchFamily="34" charset="77"/>
              </a:rPr>
              <a:t>Arbeitsplätze</a:t>
            </a:r>
          </a:p>
        </p:txBody>
      </p:sp>
      <p:sp>
        <p:nvSpPr>
          <p:cNvPr id="58" name="Textfeld 57">
            <a:extLst>
              <a:ext uri="{FF2B5EF4-FFF2-40B4-BE49-F238E27FC236}">
                <a16:creationId xmlns:a16="http://schemas.microsoft.com/office/drawing/2014/main" id="{F5290743-62A6-5243-96A3-0F706F77519D}"/>
              </a:ext>
            </a:extLst>
          </p:cNvPr>
          <p:cNvSpPr txBox="1"/>
          <p:nvPr/>
        </p:nvSpPr>
        <p:spPr>
          <a:xfrm>
            <a:off x="10942525" y="5191308"/>
            <a:ext cx="582212" cy="253916"/>
          </a:xfrm>
          <a:prstGeom prst="rect">
            <a:avLst/>
          </a:prstGeom>
          <a:noFill/>
        </p:spPr>
        <p:txBody>
          <a:bodyPr wrap="none" rtlCol="0">
            <a:spAutoFit/>
          </a:bodyPr>
          <a:lstStyle/>
          <a:p>
            <a:pPr algn="r"/>
            <a:r>
              <a:rPr lang="de-DE" sz="1050" b="1" dirty="0">
                <a:latin typeface="Futura PT Demi" panose="020B0502020204020303" pitchFamily="34" charset="77"/>
              </a:rPr>
              <a:t>40 </a:t>
            </a:r>
            <a:r>
              <a:rPr lang="de-DE" sz="1050" b="1" dirty="0" err="1">
                <a:latin typeface="Futura PT Demi" panose="020B0502020204020303" pitchFamily="34" charset="77"/>
              </a:rPr>
              <a:t>Stk</a:t>
            </a:r>
            <a:r>
              <a:rPr lang="de-DE" sz="1050" b="1" dirty="0">
                <a:latin typeface="Futura PT Demi" panose="020B0502020204020303" pitchFamily="34" charset="77"/>
              </a:rPr>
              <a:t>.</a:t>
            </a:r>
            <a:endParaRPr lang="de-DE" sz="1050" b="1" baseline="30000" dirty="0">
              <a:latin typeface="Futura PT Demi" panose="020B0502020204020303" pitchFamily="34" charset="77"/>
            </a:endParaRPr>
          </a:p>
        </p:txBody>
      </p:sp>
      <p:sp>
        <p:nvSpPr>
          <p:cNvPr id="59" name="Textfeld 58">
            <a:extLst>
              <a:ext uri="{FF2B5EF4-FFF2-40B4-BE49-F238E27FC236}">
                <a16:creationId xmlns:a16="http://schemas.microsoft.com/office/drawing/2014/main" id="{A3DA5D47-3ABA-7140-89EC-37BFFA9B3501}"/>
              </a:ext>
            </a:extLst>
          </p:cNvPr>
          <p:cNvSpPr txBox="1"/>
          <p:nvPr/>
        </p:nvSpPr>
        <p:spPr>
          <a:xfrm>
            <a:off x="10229252" y="5191308"/>
            <a:ext cx="582212" cy="253916"/>
          </a:xfrm>
          <a:prstGeom prst="rect">
            <a:avLst/>
          </a:prstGeom>
          <a:noFill/>
        </p:spPr>
        <p:txBody>
          <a:bodyPr wrap="none" rtlCol="0">
            <a:spAutoFit/>
          </a:bodyPr>
          <a:lstStyle/>
          <a:p>
            <a:pPr algn="r"/>
            <a:r>
              <a:rPr lang="de-DE" sz="1050" b="1" dirty="0">
                <a:latin typeface="Futura PT Demi" panose="020B0502020204020303" pitchFamily="34" charset="77"/>
              </a:rPr>
              <a:t>30 </a:t>
            </a:r>
            <a:r>
              <a:rPr lang="de-DE" sz="1050" b="1" dirty="0" err="1">
                <a:latin typeface="Futura PT Demi" panose="020B0502020204020303" pitchFamily="34" charset="77"/>
              </a:rPr>
              <a:t>Stk</a:t>
            </a:r>
            <a:r>
              <a:rPr lang="de-DE" sz="1050" b="1" dirty="0">
                <a:latin typeface="Futura PT Demi" panose="020B0502020204020303" pitchFamily="34" charset="77"/>
              </a:rPr>
              <a:t>.</a:t>
            </a:r>
            <a:endParaRPr lang="de-DE" sz="1050" b="1" baseline="30000" dirty="0">
              <a:latin typeface="Futura PT Demi" panose="020B0502020204020303" pitchFamily="34" charset="77"/>
            </a:endParaRPr>
          </a:p>
        </p:txBody>
      </p:sp>
      <p:sp>
        <p:nvSpPr>
          <p:cNvPr id="63" name="Textfeld 62">
            <a:extLst>
              <a:ext uri="{FF2B5EF4-FFF2-40B4-BE49-F238E27FC236}">
                <a16:creationId xmlns:a16="http://schemas.microsoft.com/office/drawing/2014/main" id="{E69BB46A-8B55-F74A-9927-8BAB8144E11C}"/>
              </a:ext>
            </a:extLst>
          </p:cNvPr>
          <p:cNvSpPr txBox="1"/>
          <p:nvPr/>
        </p:nvSpPr>
        <p:spPr>
          <a:xfrm>
            <a:off x="8832304" y="5502328"/>
            <a:ext cx="933269" cy="253916"/>
          </a:xfrm>
          <a:prstGeom prst="rect">
            <a:avLst/>
          </a:prstGeom>
          <a:noFill/>
        </p:spPr>
        <p:txBody>
          <a:bodyPr wrap="none" rtlCol="0">
            <a:spAutoFit/>
          </a:bodyPr>
          <a:lstStyle/>
          <a:p>
            <a:pPr algn="l"/>
            <a:r>
              <a:rPr lang="de-DE" sz="1050" dirty="0" err="1">
                <a:latin typeface="Futura PT Light" panose="020B0402020204020303" pitchFamily="34" charset="77"/>
              </a:rPr>
              <a:t>Meetingräume</a:t>
            </a:r>
            <a:endParaRPr lang="de-DE" sz="1050" dirty="0">
              <a:latin typeface="Futura PT Light" panose="020B0402020204020303" pitchFamily="34" charset="77"/>
            </a:endParaRPr>
          </a:p>
        </p:txBody>
      </p:sp>
      <p:sp>
        <p:nvSpPr>
          <p:cNvPr id="64" name="Textfeld 63">
            <a:extLst>
              <a:ext uri="{FF2B5EF4-FFF2-40B4-BE49-F238E27FC236}">
                <a16:creationId xmlns:a16="http://schemas.microsoft.com/office/drawing/2014/main" id="{F04F909F-DE69-EB4A-8C25-F1EB9125D30D}"/>
              </a:ext>
            </a:extLst>
          </p:cNvPr>
          <p:cNvSpPr txBox="1"/>
          <p:nvPr/>
        </p:nvSpPr>
        <p:spPr>
          <a:xfrm>
            <a:off x="11186182" y="5502328"/>
            <a:ext cx="338555" cy="253916"/>
          </a:xfrm>
          <a:prstGeom prst="rect">
            <a:avLst/>
          </a:prstGeom>
          <a:noFill/>
        </p:spPr>
        <p:txBody>
          <a:bodyPr wrap="none" rtlCol="0">
            <a:spAutoFit/>
          </a:bodyPr>
          <a:lstStyle/>
          <a:p>
            <a:pPr algn="r"/>
            <a:r>
              <a:rPr lang="de-DE" sz="1050" b="1" dirty="0">
                <a:latin typeface="Futura PT Demi" panose="020B0502020204020303" pitchFamily="34" charset="77"/>
              </a:rPr>
              <a:t>6x</a:t>
            </a:r>
            <a:endParaRPr lang="de-DE" sz="1050" b="1" baseline="30000" dirty="0">
              <a:latin typeface="Futura PT Demi" panose="020B0502020204020303" pitchFamily="34" charset="77"/>
            </a:endParaRPr>
          </a:p>
        </p:txBody>
      </p:sp>
      <p:sp>
        <p:nvSpPr>
          <p:cNvPr id="65" name="Textfeld 64">
            <a:extLst>
              <a:ext uri="{FF2B5EF4-FFF2-40B4-BE49-F238E27FC236}">
                <a16:creationId xmlns:a16="http://schemas.microsoft.com/office/drawing/2014/main" id="{8ACE2DB4-3F79-AA4D-899B-45B7F3006717}"/>
              </a:ext>
            </a:extLst>
          </p:cNvPr>
          <p:cNvSpPr txBox="1"/>
          <p:nvPr/>
        </p:nvSpPr>
        <p:spPr>
          <a:xfrm>
            <a:off x="10472909" y="5502328"/>
            <a:ext cx="338555" cy="253916"/>
          </a:xfrm>
          <a:prstGeom prst="rect">
            <a:avLst/>
          </a:prstGeom>
          <a:noFill/>
        </p:spPr>
        <p:txBody>
          <a:bodyPr wrap="none" rtlCol="0">
            <a:spAutoFit/>
          </a:bodyPr>
          <a:lstStyle/>
          <a:p>
            <a:pPr algn="r"/>
            <a:r>
              <a:rPr lang="de-DE" sz="1050" b="1" dirty="0">
                <a:latin typeface="Futura PT Demi" panose="020B0502020204020303" pitchFamily="34" charset="77"/>
              </a:rPr>
              <a:t>2x</a:t>
            </a:r>
            <a:endParaRPr lang="de-DE" sz="1050" b="1" baseline="30000" dirty="0">
              <a:latin typeface="Futura PT Demi" panose="020B0502020204020303" pitchFamily="34" charset="77"/>
            </a:endParaRPr>
          </a:p>
        </p:txBody>
      </p:sp>
      <p:sp>
        <p:nvSpPr>
          <p:cNvPr id="66" name="Textfeld 65">
            <a:extLst>
              <a:ext uri="{FF2B5EF4-FFF2-40B4-BE49-F238E27FC236}">
                <a16:creationId xmlns:a16="http://schemas.microsoft.com/office/drawing/2014/main" id="{C1E88517-F92D-0746-868C-5A37C6AAAA1D}"/>
              </a:ext>
            </a:extLst>
          </p:cNvPr>
          <p:cNvSpPr txBox="1"/>
          <p:nvPr/>
        </p:nvSpPr>
        <p:spPr>
          <a:xfrm>
            <a:off x="8832304" y="5845956"/>
            <a:ext cx="780983" cy="253916"/>
          </a:xfrm>
          <a:prstGeom prst="rect">
            <a:avLst/>
          </a:prstGeom>
          <a:noFill/>
        </p:spPr>
        <p:txBody>
          <a:bodyPr wrap="none" rtlCol="0">
            <a:spAutoFit/>
          </a:bodyPr>
          <a:lstStyle/>
          <a:p>
            <a:pPr algn="l"/>
            <a:r>
              <a:rPr lang="de-DE" sz="1050" dirty="0">
                <a:latin typeface="Futura PT Light" panose="020B0402020204020303" pitchFamily="34" charset="77"/>
              </a:rPr>
              <a:t>Teamräume</a:t>
            </a:r>
          </a:p>
        </p:txBody>
      </p:sp>
      <p:sp>
        <p:nvSpPr>
          <p:cNvPr id="67" name="Textfeld 66">
            <a:extLst>
              <a:ext uri="{FF2B5EF4-FFF2-40B4-BE49-F238E27FC236}">
                <a16:creationId xmlns:a16="http://schemas.microsoft.com/office/drawing/2014/main" id="{2058E056-FC94-B34C-8AC8-366E3ED1F5EF}"/>
              </a:ext>
            </a:extLst>
          </p:cNvPr>
          <p:cNvSpPr txBox="1"/>
          <p:nvPr/>
        </p:nvSpPr>
        <p:spPr>
          <a:xfrm>
            <a:off x="11186182" y="5845956"/>
            <a:ext cx="338555" cy="253916"/>
          </a:xfrm>
          <a:prstGeom prst="rect">
            <a:avLst/>
          </a:prstGeom>
          <a:noFill/>
        </p:spPr>
        <p:txBody>
          <a:bodyPr wrap="none" rtlCol="0">
            <a:spAutoFit/>
          </a:bodyPr>
          <a:lstStyle/>
          <a:p>
            <a:pPr algn="r"/>
            <a:r>
              <a:rPr lang="de-DE" sz="1050" b="1" dirty="0">
                <a:latin typeface="Futura PT Demi" panose="020B0502020204020303" pitchFamily="34" charset="77"/>
              </a:rPr>
              <a:t>6x</a:t>
            </a:r>
            <a:endParaRPr lang="de-DE" sz="1050" b="1" baseline="30000" dirty="0">
              <a:latin typeface="Futura PT Demi" panose="020B0502020204020303" pitchFamily="34" charset="77"/>
            </a:endParaRPr>
          </a:p>
        </p:txBody>
      </p:sp>
      <p:sp>
        <p:nvSpPr>
          <p:cNvPr id="68" name="Textfeld 67">
            <a:extLst>
              <a:ext uri="{FF2B5EF4-FFF2-40B4-BE49-F238E27FC236}">
                <a16:creationId xmlns:a16="http://schemas.microsoft.com/office/drawing/2014/main" id="{F90294E4-F5C7-0942-8FA6-3556DA9E5153}"/>
              </a:ext>
            </a:extLst>
          </p:cNvPr>
          <p:cNvSpPr txBox="1"/>
          <p:nvPr/>
        </p:nvSpPr>
        <p:spPr>
          <a:xfrm>
            <a:off x="10472909" y="5845956"/>
            <a:ext cx="338555" cy="253916"/>
          </a:xfrm>
          <a:prstGeom prst="rect">
            <a:avLst/>
          </a:prstGeom>
          <a:noFill/>
        </p:spPr>
        <p:txBody>
          <a:bodyPr wrap="none" rtlCol="0">
            <a:spAutoFit/>
          </a:bodyPr>
          <a:lstStyle/>
          <a:p>
            <a:pPr algn="r"/>
            <a:r>
              <a:rPr lang="de-DE" sz="1050" b="1" dirty="0">
                <a:latin typeface="Futura PT Demi" panose="020B0502020204020303" pitchFamily="34" charset="77"/>
              </a:rPr>
              <a:t>2x</a:t>
            </a:r>
            <a:endParaRPr lang="de-DE" sz="1050" b="1" baseline="30000" dirty="0">
              <a:latin typeface="Futura PT Demi" panose="020B0502020204020303" pitchFamily="34" charset="77"/>
            </a:endParaRPr>
          </a:p>
        </p:txBody>
      </p:sp>
      <p:sp>
        <p:nvSpPr>
          <p:cNvPr id="69" name="Textfeld 68">
            <a:extLst>
              <a:ext uri="{FF2B5EF4-FFF2-40B4-BE49-F238E27FC236}">
                <a16:creationId xmlns:a16="http://schemas.microsoft.com/office/drawing/2014/main" id="{DDD610DE-D0BB-8347-B0AD-F65A52434095}"/>
              </a:ext>
            </a:extLst>
          </p:cNvPr>
          <p:cNvSpPr txBox="1"/>
          <p:nvPr/>
        </p:nvSpPr>
        <p:spPr>
          <a:xfrm>
            <a:off x="8832304" y="6195408"/>
            <a:ext cx="449162" cy="253916"/>
          </a:xfrm>
          <a:prstGeom prst="rect">
            <a:avLst/>
          </a:prstGeom>
          <a:noFill/>
        </p:spPr>
        <p:txBody>
          <a:bodyPr wrap="none" rtlCol="0">
            <a:spAutoFit/>
          </a:bodyPr>
          <a:lstStyle/>
          <a:p>
            <a:pPr algn="l"/>
            <a:r>
              <a:rPr lang="de-DE" sz="1050" dirty="0">
                <a:latin typeface="Futura PT Light" panose="020B0402020204020303" pitchFamily="34" charset="77"/>
              </a:rPr>
              <a:t>NEU</a:t>
            </a:r>
          </a:p>
        </p:txBody>
      </p:sp>
      <p:sp>
        <p:nvSpPr>
          <p:cNvPr id="70" name="Textfeld 69">
            <a:extLst>
              <a:ext uri="{FF2B5EF4-FFF2-40B4-BE49-F238E27FC236}">
                <a16:creationId xmlns:a16="http://schemas.microsoft.com/office/drawing/2014/main" id="{C1AA3F94-9FFC-A246-B101-A186778DDF33}"/>
              </a:ext>
            </a:extLst>
          </p:cNvPr>
          <p:cNvSpPr txBox="1"/>
          <p:nvPr/>
        </p:nvSpPr>
        <p:spPr>
          <a:xfrm>
            <a:off x="9048328" y="6195408"/>
            <a:ext cx="2476409" cy="415498"/>
          </a:xfrm>
          <a:prstGeom prst="rect">
            <a:avLst/>
          </a:prstGeom>
          <a:noFill/>
        </p:spPr>
        <p:txBody>
          <a:bodyPr wrap="square" rtlCol="0">
            <a:spAutoFit/>
          </a:bodyPr>
          <a:lstStyle/>
          <a:p>
            <a:pPr algn="r"/>
            <a:r>
              <a:rPr lang="de-DE" sz="1050" b="1" dirty="0">
                <a:latin typeface="Futura PT Demi" panose="020B0502020204020303" pitchFamily="34" charset="77"/>
              </a:rPr>
              <a:t>Eventspace, </a:t>
            </a:r>
            <a:r>
              <a:rPr lang="de-DE" sz="1050" b="1" dirty="0" err="1">
                <a:latin typeface="Futura PT Demi" panose="020B0502020204020303" pitchFamily="34" charset="77"/>
              </a:rPr>
              <a:t>Collaborations</a:t>
            </a:r>
            <a:r>
              <a:rPr lang="de-DE" sz="1050" b="1" dirty="0">
                <a:latin typeface="Futura PT Demi" panose="020B0502020204020303" pitchFamily="34" charset="77"/>
              </a:rPr>
              <a:t> Space, </a:t>
            </a:r>
            <a:r>
              <a:rPr lang="de-DE" sz="1050" b="1" dirty="0" err="1">
                <a:latin typeface="Futura PT Demi" panose="020B0502020204020303" pitchFamily="34" charset="77"/>
              </a:rPr>
              <a:t>Phoneboxen</a:t>
            </a:r>
            <a:r>
              <a:rPr lang="de-DE" sz="1050" b="1" dirty="0">
                <a:latin typeface="Futura PT Demi" panose="020B0502020204020303" pitchFamily="34" charset="77"/>
              </a:rPr>
              <a:t> und Think Tanks </a:t>
            </a:r>
            <a:endParaRPr lang="de-DE" sz="1050" b="1" baseline="30000" dirty="0">
              <a:latin typeface="Futura PT Demi" panose="020B0502020204020303" pitchFamily="34" charset="77"/>
            </a:endParaRPr>
          </a:p>
        </p:txBody>
      </p:sp>
      <p:sp>
        <p:nvSpPr>
          <p:cNvPr id="72" name="Textfeld 71">
            <a:extLst>
              <a:ext uri="{FF2B5EF4-FFF2-40B4-BE49-F238E27FC236}">
                <a16:creationId xmlns:a16="http://schemas.microsoft.com/office/drawing/2014/main" id="{2A5E6E5A-8988-3E48-8D47-56E84ED6BB56}"/>
              </a:ext>
            </a:extLst>
          </p:cNvPr>
          <p:cNvSpPr txBox="1"/>
          <p:nvPr/>
        </p:nvSpPr>
        <p:spPr>
          <a:xfrm>
            <a:off x="8509238" y="4384676"/>
            <a:ext cx="1051891" cy="253916"/>
          </a:xfrm>
          <a:prstGeom prst="rect">
            <a:avLst/>
          </a:prstGeom>
          <a:noFill/>
        </p:spPr>
        <p:txBody>
          <a:bodyPr wrap="none" rtlCol="0">
            <a:spAutoFit/>
          </a:bodyPr>
          <a:lstStyle/>
          <a:p>
            <a:r>
              <a:rPr lang="de-DE" sz="1050" dirty="0">
                <a:latin typeface="Futura PT Light" panose="020B0402020204020303" pitchFamily="34" charset="77"/>
              </a:rPr>
              <a:t>Objektparameter</a:t>
            </a:r>
            <a:endParaRPr lang="de-DE" sz="1050" baseline="30000" dirty="0">
              <a:latin typeface="Futura PT Light" panose="020B0402020204020303" pitchFamily="34" charset="77"/>
            </a:endParaRPr>
          </a:p>
        </p:txBody>
      </p:sp>
      <p:pic>
        <p:nvPicPr>
          <p:cNvPr id="73" name="Grafik 72">
            <a:extLst>
              <a:ext uri="{FF2B5EF4-FFF2-40B4-BE49-F238E27FC236}">
                <a16:creationId xmlns:a16="http://schemas.microsoft.com/office/drawing/2014/main" id="{3BF1E638-635B-FF44-91FA-26985DF018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08326" y="4796193"/>
            <a:ext cx="198274" cy="207715"/>
          </a:xfrm>
          <a:prstGeom prst="rect">
            <a:avLst/>
          </a:prstGeom>
        </p:spPr>
      </p:pic>
      <p:pic>
        <p:nvPicPr>
          <p:cNvPr id="74" name="Grafik 73">
            <a:extLst>
              <a:ext uri="{FF2B5EF4-FFF2-40B4-BE49-F238E27FC236}">
                <a16:creationId xmlns:a16="http://schemas.microsoft.com/office/drawing/2014/main" id="{E0772C69-192C-C344-A7C5-13FC6B2626E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04019" y="5218666"/>
            <a:ext cx="202581" cy="211584"/>
          </a:xfrm>
          <a:prstGeom prst="rect">
            <a:avLst/>
          </a:prstGeom>
        </p:spPr>
      </p:pic>
      <p:pic>
        <p:nvPicPr>
          <p:cNvPr id="75" name="Grafik 74">
            <a:extLst>
              <a:ext uri="{FF2B5EF4-FFF2-40B4-BE49-F238E27FC236}">
                <a16:creationId xmlns:a16="http://schemas.microsoft.com/office/drawing/2014/main" id="{78D760DA-70BA-0A44-995C-DFFF08662D3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95634" y="5531480"/>
            <a:ext cx="210966" cy="188991"/>
          </a:xfrm>
          <a:prstGeom prst="rect">
            <a:avLst/>
          </a:prstGeom>
        </p:spPr>
      </p:pic>
      <p:pic>
        <p:nvPicPr>
          <p:cNvPr id="76" name="Grafik 75">
            <a:extLst>
              <a:ext uri="{FF2B5EF4-FFF2-40B4-BE49-F238E27FC236}">
                <a16:creationId xmlns:a16="http://schemas.microsoft.com/office/drawing/2014/main" id="{FE70D4DB-FF89-5744-85E3-FCA843921C9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622166" y="5866682"/>
            <a:ext cx="188991" cy="188991"/>
          </a:xfrm>
          <a:prstGeom prst="rect">
            <a:avLst/>
          </a:prstGeom>
        </p:spPr>
      </p:pic>
      <p:pic>
        <p:nvPicPr>
          <p:cNvPr id="78" name="Grafik 77">
            <a:extLst>
              <a:ext uri="{FF2B5EF4-FFF2-40B4-BE49-F238E27FC236}">
                <a16:creationId xmlns:a16="http://schemas.microsoft.com/office/drawing/2014/main" id="{FCC45F45-3B60-344B-8C48-F22AC37FE76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22166" y="6225957"/>
            <a:ext cx="184434" cy="192817"/>
          </a:xfrm>
          <a:prstGeom prst="rect">
            <a:avLst/>
          </a:prstGeom>
        </p:spPr>
      </p:pic>
    </p:spTree>
    <p:extLst>
      <p:ext uri="{BB962C8B-B14F-4D97-AF65-F5344CB8AC3E}">
        <p14:creationId xmlns:p14="http://schemas.microsoft.com/office/powerpoint/2010/main" val="707634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859292C5-BC41-4541-8B5E-B73677D10A65}"/>
              </a:ext>
            </a:extLst>
          </p:cNvPr>
          <p:cNvSpPr txBox="1"/>
          <p:nvPr/>
        </p:nvSpPr>
        <p:spPr>
          <a:xfrm>
            <a:off x="3163149" y="2435874"/>
            <a:ext cx="5865708" cy="1631216"/>
          </a:xfrm>
          <a:prstGeom prst="rect">
            <a:avLst/>
          </a:prstGeom>
          <a:noFill/>
        </p:spPr>
        <p:txBody>
          <a:bodyPr wrap="none" rtlCol="0">
            <a:spAutoFit/>
          </a:bodyPr>
          <a:lstStyle/>
          <a:p>
            <a:pPr algn="ctr"/>
            <a:r>
              <a:rPr lang="de-DE" sz="1400" b="1" dirty="0">
                <a:solidFill>
                  <a:schemeClr val="bg1"/>
                </a:solidFill>
                <a:highlight>
                  <a:srgbClr val="F7AC12"/>
                </a:highlight>
                <a:latin typeface="Futura PT" panose="020B0502020204020303" pitchFamily="34" charset="77"/>
              </a:rPr>
              <a:t> Transformieren Sie zu einem New Work Büro</a:t>
            </a:r>
            <a:endParaRPr lang="de-DE" b="1" dirty="0">
              <a:solidFill>
                <a:schemeClr val="bg1"/>
              </a:solidFill>
              <a:highlight>
                <a:srgbClr val="F7AC12"/>
              </a:highlight>
              <a:latin typeface="Futura PT" panose="020B0502020204020303" pitchFamily="34" charset="77"/>
            </a:endParaRPr>
          </a:p>
          <a:p>
            <a:pPr algn="ctr"/>
            <a:r>
              <a:rPr lang="de-DE" sz="3200" b="1" dirty="0">
                <a:latin typeface="Futura PT" panose="020B0502020204020303" pitchFamily="34" charset="77"/>
              </a:rPr>
              <a:t>Melden Sie jetzt Ihren Bedarf!</a:t>
            </a:r>
          </a:p>
          <a:p>
            <a:pPr algn="ctr"/>
            <a:endParaRPr lang="de-DE" dirty="0">
              <a:latin typeface="Futura PT Book" panose="020B0502020204020303" pitchFamily="34" charset="77"/>
            </a:endParaRPr>
          </a:p>
          <a:p>
            <a:pPr algn="ctr"/>
            <a:r>
              <a:rPr lang="de-DE" dirty="0" err="1">
                <a:latin typeface="Futura PT Book" panose="020B0502020204020303" pitchFamily="34" charset="77"/>
              </a:rPr>
              <a:t>info@offezio.com</a:t>
            </a:r>
            <a:endParaRPr lang="de-DE" dirty="0">
              <a:latin typeface="Futura PT Book" panose="020B0502020204020303" pitchFamily="34" charset="77"/>
            </a:endParaRPr>
          </a:p>
          <a:p>
            <a:pPr algn="ctr"/>
            <a:r>
              <a:rPr lang="de-DE" dirty="0">
                <a:latin typeface="Futura PT Book" panose="020B0502020204020303" pitchFamily="34" charset="77"/>
              </a:rPr>
              <a:t>+49 (89) 342 234 2</a:t>
            </a:r>
          </a:p>
        </p:txBody>
      </p:sp>
      <p:pic>
        <p:nvPicPr>
          <p:cNvPr id="8" name="Grafik 7">
            <a:extLst>
              <a:ext uri="{FF2B5EF4-FFF2-40B4-BE49-F238E27FC236}">
                <a16:creationId xmlns:a16="http://schemas.microsoft.com/office/drawing/2014/main" id="{67C02140-086F-0A49-A76B-B8B22892D618}"/>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022342" y="3520193"/>
            <a:ext cx="194956" cy="194956"/>
          </a:xfrm>
          <a:prstGeom prst="rect">
            <a:avLst/>
          </a:prstGeom>
        </p:spPr>
      </p:pic>
      <p:pic>
        <p:nvPicPr>
          <p:cNvPr id="10" name="Grafik 9">
            <a:extLst>
              <a:ext uri="{FF2B5EF4-FFF2-40B4-BE49-F238E27FC236}">
                <a16:creationId xmlns:a16="http://schemas.microsoft.com/office/drawing/2014/main" id="{5B0816CA-738B-764C-84EE-7EC94D3E5ED6}"/>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950460" y="3781526"/>
            <a:ext cx="194956" cy="194956"/>
          </a:xfrm>
          <a:prstGeom prst="rect">
            <a:avLst/>
          </a:prstGeom>
        </p:spPr>
      </p:pic>
      <p:sp>
        <p:nvSpPr>
          <p:cNvPr id="11" name="Rechteck 10">
            <a:extLst>
              <a:ext uri="{FF2B5EF4-FFF2-40B4-BE49-F238E27FC236}">
                <a16:creationId xmlns:a16="http://schemas.microsoft.com/office/drawing/2014/main" id="{6BE81233-DFC3-EE44-B259-6918320634FE}"/>
              </a:ext>
            </a:extLst>
          </p:cNvPr>
          <p:cNvSpPr/>
          <p:nvPr/>
        </p:nvSpPr>
        <p:spPr>
          <a:xfrm>
            <a:off x="5051289" y="4437112"/>
            <a:ext cx="2081770" cy="576064"/>
          </a:xfrm>
          <a:prstGeom prst="rect">
            <a:avLst/>
          </a:prstGeom>
          <a:solidFill>
            <a:schemeClr val="bg1"/>
          </a:solidFill>
          <a:ln>
            <a:solidFill>
              <a:srgbClr val="F7AC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rgbClr val="F7AC12"/>
                </a:solidFill>
                <a:latin typeface="Futura PT Book" panose="020B0502020204020303" pitchFamily="34" charset="77"/>
              </a:rPr>
              <a:t>Jetzt melden</a:t>
            </a:r>
          </a:p>
        </p:txBody>
      </p:sp>
      <p:sp>
        <p:nvSpPr>
          <p:cNvPr id="6" name="Textfeld 5">
            <a:extLst>
              <a:ext uri="{FF2B5EF4-FFF2-40B4-BE49-F238E27FC236}">
                <a16:creationId xmlns:a16="http://schemas.microsoft.com/office/drawing/2014/main" id="{5D6982CA-2937-C541-A398-B2D1C06AF04B}"/>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latin typeface="Futura PT Book" panose="020B0502020204020303" pitchFamily="34" charset="77"/>
              </a:rPr>
              <a:t>www.offezio.com</a:t>
            </a:r>
            <a:endParaRPr lang="de-DE" sz="1400" b="1" dirty="0">
              <a:latin typeface="Futura PT Book" panose="020B0502020204020303" pitchFamily="34" charset="77"/>
            </a:endParaRPr>
          </a:p>
        </p:txBody>
      </p:sp>
    </p:spTree>
    <p:extLst>
      <p:ext uri="{BB962C8B-B14F-4D97-AF65-F5344CB8AC3E}">
        <p14:creationId xmlns:p14="http://schemas.microsoft.com/office/powerpoint/2010/main" val="2965238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descr="Ein Bild, das Gebäude, Decke, drinnen, Personen enthält.&#10;&#10;Automatisch generierte Beschreibung">
            <a:extLst>
              <a:ext uri="{FF2B5EF4-FFF2-40B4-BE49-F238E27FC236}">
                <a16:creationId xmlns:a16="http://schemas.microsoft.com/office/drawing/2014/main" id="{F4D21F77-47B2-DD46-AF1A-B0492F75EE1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hteck 1">
            <a:extLst>
              <a:ext uri="{FF2B5EF4-FFF2-40B4-BE49-F238E27FC236}">
                <a16:creationId xmlns:a16="http://schemas.microsoft.com/office/drawing/2014/main" id="{D8C09A33-E2EA-2346-97BF-4EA1CA2D4219}"/>
              </a:ext>
            </a:extLst>
          </p:cNvPr>
          <p:cNvSpPr/>
          <p:nvPr/>
        </p:nvSpPr>
        <p:spPr>
          <a:xfrm>
            <a:off x="502418" y="-2"/>
            <a:ext cx="3798277" cy="2708922"/>
          </a:xfrm>
          <a:prstGeom prst="rect">
            <a:avLst/>
          </a:prstGeom>
          <a:noFill/>
          <a:ln>
            <a:noFill/>
          </a:ln>
          <a:effectLst>
            <a:outerShdw blurRad="342900" sx="98000" sy="98000" algn="ctr" rotWithShape="0">
              <a:prstClr val="black">
                <a:alpha val="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6" name="Gruppieren 5">
            <a:extLst>
              <a:ext uri="{FF2B5EF4-FFF2-40B4-BE49-F238E27FC236}">
                <a16:creationId xmlns:a16="http://schemas.microsoft.com/office/drawing/2014/main" id="{50523ED0-0FD8-6F40-9568-6A7D61381578}"/>
              </a:ext>
            </a:extLst>
          </p:cNvPr>
          <p:cNvGrpSpPr/>
          <p:nvPr/>
        </p:nvGrpSpPr>
        <p:grpSpPr>
          <a:xfrm>
            <a:off x="839416" y="0"/>
            <a:ext cx="3798277" cy="4293096"/>
            <a:chOff x="7218148" y="2639728"/>
            <a:chExt cx="3798277" cy="3717033"/>
          </a:xfrm>
        </p:grpSpPr>
        <p:grpSp>
          <p:nvGrpSpPr>
            <p:cNvPr id="9" name="Gruppieren 8">
              <a:extLst>
                <a:ext uri="{FF2B5EF4-FFF2-40B4-BE49-F238E27FC236}">
                  <a16:creationId xmlns:a16="http://schemas.microsoft.com/office/drawing/2014/main" id="{D31CE48F-716F-AE4C-A10C-A26810DE44E0}"/>
                </a:ext>
              </a:extLst>
            </p:cNvPr>
            <p:cNvGrpSpPr/>
            <p:nvPr/>
          </p:nvGrpSpPr>
          <p:grpSpPr>
            <a:xfrm>
              <a:off x="7218148" y="2639728"/>
              <a:ext cx="3798277" cy="3717033"/>
              <a:chOff x="7054044" y="2677562"/>
              <a:chExt cx="3798277" cy="2414185"/>
            </a:xfrm>
            <a:effectLst/>
          </p:grpSpPr>
          <p:sp>
            <p:nvSpPr>
              <p:cNvPr id="13" name="Rechteck 12">
                <a:extLst>
                  <a:ext uri="{FF2B5EF4-FFF2-40B4-BE49-F238E27FC236}">
                    <a16:creationId xmlns:a16="http://schemas.microsoft.com/office/drawing/2014/main" id="{7D2E2352-263B-6140-B928-ABDB81CF99BD}"/>
                  </a:ext>
                </a:extLst>
              </p:cNvPr>
              <p:cNvSpPr/>
              <p:nvPr/>
            </p:nvSpPr>
            <p:spPr>
              <a:xfrm>
                <a:off x="7054044" y="2677562"/>
                <a:ext cx="3798277" cy="241418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12" name="Textfeld 11">
                <a:extLst>
                  <a:ext uri="{FF2B5EF4-FFF2-40B4-BE49-F238E27FC236}">
                    <a16:creationId xmlns:a16="http://schemas.microsoft.com/office/drawing/2014/main" id="{B612A4D0-F9B4-F647-8A07-82B4C4C85A93}"/>
                  </a:ext>
                </a:extLst>
              </p:cNvPr>
              <p:cNvSpPr txBox="1"/>
              <p:nvPr/>
            </p:nvSpPr>
            <p:spPr>
              <a:xfrm>
                <a:off x="7345871" y="3641918"/>
                <a:ext cx="3214624" cy="1312870"/>
              </a:xfrm>
              <a:prstGeom prst="rect">
                <a:avLst/>
              </a:prstGeom>
              <a:noFill/>
            </p:spPr>
            <p:txBody>
              <a:bodyPr wrap="square" rtlCol="0">
                <a:noAutofit/>
              </a:bodyPr>
              <a:lstStyle/>
              <a:p>
                <a:r>
                  <a:rPr lang="de-DE" sz="1100" dirty="0">
                    <a:solidFill>
                      <a:srgbClr val="000000"/>
                    </a:solidFill>
                    <a:latin typeface="Futura PT Light" panose="020B0402020204020303" pitchFamily="34" charset="77"/>
                    <a:cs typeface="Futura Medium" panose="020B0602020204020303" pitchFamily="34" charset="-79"/>
                  </a:rPr>
                  <a:t>Stellen Sie die Bedürfnisse und Performance Ihrer Mitarbeiter in den Fokus. Alles was Ihre Räumlichkeiten dafür benötigen, bietet </a:t>
                </a:r>
                <a:r>
                  <a:rPr lang="de-DE" sz="1100" dirty="0" err="1">
                    <a:solidFill>
                      <a:srgbClr val="000000"/>
                    </a:solidFill>
                    <a:latin typeface="Futura PT Light" panose="020B0402020204020303" pitchFamily="34" charset="77"/>
                    <a:cs typeface="Futura Medium" panose="020B0602020204020303" pitchFamily="34" charset="-79"/>
                  </a:rPr>
                  <a:t>Offezio</a:t>
                </a:r>
                <a:r>
                  <a:rPr lang="de-DE" sz="1100" dirty="0">
                    <a:solidFill>
                      <a:srgbClr val="000000"/>
                    </a:solidFill>
                    <a:latin typeface="Futura PT Light" panose="020B0402020204020303" pitchFamily="34" charset="77"/>
                    <a:cs typeface="Futura Medium" panose="020B0602020204020303" pitchFamily="34" charset="-79"/>
                  </a:rPr>
                  <a:t> als </a:t>
                </a:r>
                <a:r>
                  <a:rPr lang="de-DE" sz="1100" dirty="0" err="1">
                    <a:solidFill>
                      <a:srgbClr val="000000"/>
                    </a:solidFill>
                    <a:latin typeface="Futura PT Light" panose="020B0402020204020303" pitchFamily="34" charset="77"/>
                    <a:cs typeface="Futura Medium" panose="020B0602020204020303" pitchFamily="34" charset="-79"/>
                  </a:rPr>
                  <a:t>Full</a:t>
                </a:r>
                <a:r>
                  <a:rPr lang="de-DE" sz="1100" dirty="0">
                    <a:solidFill>
                      <a:srgbClr val="000000"/>
                    </a:solidFill>
                    <a:latin typeface="Futura PT Light" panose="020B0402020204020303" pitchFamily="34" charset="77"/>
                    <a:cs typeface="Futura Medium" panose="020B0602020204020303" pitchFamily="34" charset="-79"/>
                  </a:rPr>
                  <a:t>-Service Ansatz.</a:t>
                </a:r>
              </a:p>
              <a:p>
                <a:endParaRPr lang="de-DE" sz="1100" dirty="0">
                  <a:solidFill>
                    <a:srgbClr val="000000"/>
                  </a:solidFill>
                  <a:latin typeface="Futura PT Light" panose="020B0402020204020303" pitchFamily="34" charset="77"/>
                  <a:cs typeface="Futura Medium" panose="020B0602020204020303" pitchFamily="34" charset="-79"/>
                </a:endParaRPr>
              </a:p>
              <a:p>
                <a:r>
                  <a:rPr lang="de-DE" sz="1100" dirty="0">
                    <a:solidFill>
                      <a:srgbClr val="000000"/>
                    </a:solidFill>
                    <a:latin typeface="Futura PT Light" panose="020B0402020204020303" pitchFamily="34" charset="77"/>
                    <a:cs typeface="Futura Medium" panose="020B0602020204020303" pitchFamily="34" charset="-79"/>
                  </a:rPr>
                  <a:t>Mit </a:t>
                </a:r>
                <a:r>
                  <a:rPr lang="de-DE" sz="1100" dirty="0" err="1">
                    <a:solidFill>
                      <a:srgbClr val="000000"/>
                    </a:solidFill>
                    <a:latin typeface="Futura PT Light" panose="020B0402020204020303" pitchFamily="34" charset="77"/>
                    <a:cs typeface="Futura Medium" panose="020B0602020204020303" pitchFamily="34" charset="-79"/>
                  </a:rPr>
                  <a:t>Offezio</a:t>
                </a:r>
                <a:r>
                  <a:rPr lang="de-DE" sz="1100" dirty="0">
                    <a:solidFill>
                      <a:srgbClr val="000000"/>
                    </a:solidFill>
                    <a:latin typeface="Futura PT Light" panose="020B0402020204020303" pitchFamily="34" charset="77"/>
                    <a:cs typeface="Futura Medium" panose="020B0602020204020303" pitchFamily="34" charset="-79"/>
                  </a:rPr>
                  <a:t> vereinen wir dabei zum ersten Mal </a:t>
                </a:r>
              </a:p>
              <a:p>
                <a:r>
                  <a:rPr lang="de-DE" sz="1100" dirty="0">
                    <a:solidFill>
                      <a:srgbClr val="000000"/>
                    </a:solidFill>
                    <a:latin typeface="Futura PT Light" panose="020B0402020204020303" pitchFamily="34" charset="77"/>
                    <a:cs typeface="Futura Medium" panose="020B0602020204020303" pitchFamily="34" charset="-79"/>
                  </a:rPr>
                  <a:t>New Work Wissen, Innenarchitekt, Bauunternehmen, Einrichtungsstudio und Betriebsplattform zu einem </a:t>
                </a:r>
                <a:r>
                  <a:rPr lang="de-DE" sz="1100" b="1" dirty="0">
                    <a:solidFill>
                      <a:srgbClr val="000000"/>
                    </a:solidFill>
                    <a:latin typeface="Futura PT Light" panose="020B0402020204020303" pitchFamily="34" charset="77"/>
                    <a:cs typeface="Futura Medium" panose="020B0602020204020303" pitchFamily="34" charset="-79"/>
                  </a:rPr>
                  <a:t>Transformator für moderne Arbeitsflächen.</a:t>
                </a:r>
              </a:p>
              <a:p>
                <a:endParaRPr lang="de-DE" sz="1100" dirty="0">
                  <a:solidFill>
                    <a:srgbClr val="000000"/>
                  </a:solidFill>
                  <a:latin typeface="Futura PT Light" panose="020B0402020204020303" pitchFamily="34" charset="77"/>
                  <a:cs typeface="Futura Medium" panose="020B0602020204020303" pitchFamily="34" charset="-79"/>
                </a:endParaRPr>
              </a:p>
              <a:p>
                <a:r>
                  <a:rPr lang="de-DE" sz="1100" dirty="0">
                    <a:solidFill>
                      <a:srgbClr val="000000"/>
                    </a:solidFill>
                    <a:latin typeface="Futura PT Light" panose="020B0402020204020303" pitchFamily="34" charset="77"/>
                    <a:cs typeface="Futura Medium" panose="020B0602020204020303" pitchFamily="34" charset="-79"/>
                  </a:rPr>
                  <a:t>Arbeitsflächen, die für jede Tätigkeit die optimale Nutzungsumgebung bieten.</a:t>
                </a:r>
              </a:p>
            </p:txBody>
          </p:sp>
        </p:grpSp>
        <p:sp>
          <p:nvSpPr>
            <p:cNvPr id="15" name="Titel 18">
              <a:extLst>
                <a:ext uri="{FF2B5EF4-FFF2-40B4-BE49-F238E27FC236}">
                  <a16:creationId xmlns:a16="http://schemas.microsoft.com/office/drawing/2014/main" id="{7ADCE7B7-72FD-4640-9BFE-4E88EE164F6D}"/>
                </a:ext>
              </a:extLst>
            </p:cNvPr>
            <p:cNvSpPr txBox="1">
              <a:spLocks/>
            </p:cNvSpPr>
            <p:nvPr/>
          </p:nvSpPr>
          <p:spPr>
            <a:xfrm>
              <a:off x="7514792" y="2829645"/>
              <a:ext cx="3070608" cy="717724"/>
            </a:xfrm>
            <a:prstGeom prst="rect">
              <a:avLst/>
            </a:prstGeom>
          </p:spPr>
          <p:txBody>
            <a:bodyPr>
              <a:normAutofit/>
            </a:bodyPr>
            <a:lstStyle>
              <a:lvl1pPr algn="l" defTabSz="914400" rtl="0" eaLnBrk="1" latinLnBrk="0" hangingPunct="1">
                <a:lnSpc>
                  <a:spcPct val="90000"/>
                </a:lnSpc>
                <a:spcBef>
                  <a:spcPct val="0"/>
                </a:spcBef>
                <a:buNone/>
                <a:defRPr sz="4000" b="1" i="0" kern="1200">
                  <a:solidFill>
                    <a:schemeClr val="tx1"/>
                  </a:solidFill>
                  <a:latin typeface="Futura PT Demi" panose="020B0502020204020303" pitchFamily="34" charset="77"/>
                  <a:ea typeface="Roboto Condensed" panose="02000000000000000000" pitchFamily="2" charset="0"/>
                  <a:cs typeface="Roboto Condensed" panose="02000000000000000000" pitchFamily="2" charset="0"/>
                </a:defRPr>
              </a:lvl1pPr>
            </a:lstStyle>
            <a:p>
              <a:pPr>
                <a:lnSpc>
                  <a:spcPct val="120000"/>
                </a:lnSpc>
              </a:pPr>
              <a:r>
                <a:rPr lang="en-US" sz="1400" dirty="0">
                  <a:solidFill>
                    <a:srgbClr val="000000"/>
                  </a:solidFill>
                  <a:latin typeface="futura-pt"/>
                </a:rPr>
                <a:t>Arbeit hat </a:t>
              </a:r>
              <a:r>
                <a:rPr lang="en-US" sz="1400" dirty="0" err="1">
                  <a:solidFill>
                    <a:srgbClr val="000000"/>
                  </a:solidFill>
                  <a:latin typeface="futura-pt"/>
                </a:rPr>
                <a:t>sich</a:t>
              </a:r>
              <a:r>
                <a:rPr lang="en-US" sz="1400" dirty="0">
                  <a:solidFill>
                    <a:srgbClr val="000000"/>
                  </a:solidFill>
                  <a:latin typeface="futura-pt"/>
                </a:rPr>
                <a:t> </a:t>
              </a:r>
            </a:p>
            <a:p>
              <a:pPr>
                <a:lnSpc>
                  <a:spcPct val="120000"/>
                </a:lnSpc>
              </a:pPr>
              <a:r>
                <a:rPr lang="en-US" sz="1400" dirty="0" err="1">
                  <a:solidFill>
                    <a:srgbClr val="000000"/>
                  </a:solidFill>
                  <a:latin typeface="futura-pt"/>
                </a:rPr>
                <a:t>verändert</a:t>
              </a:r>
              <a:r>
                <a:rPr lang="en-US" sz="1400" dirty="0">
                  <a:solidFill>
                    <a:srgbClr val="000000"/>
                  </a:solidFill>
                  <a:latin typeface="futura-pt"/>
                </a:rPr>
                <a:t>.</a:t>
              </a:r>
            </a:p>
          </p:txBody>
        </p:sp>
        <p:sp>
          <p:nvSpPr>
            <p:cNvPr id="16" name="Titel 18">
              <a:extLst>
                <a:ext uri="{FF2B5EF4-FFF2-40B4-BE49-F238E27FC236}">
                  <a16:creationId xmlns:a16="http://schemas.microsoft.com/office/drawing/2014/main" id="{3021AB31-7DEE-E642-9ECD-C3A0164B508A}"/>
                </a:ext>
              </a:extLst>
            </p:cNvPr>
            <p:cNvSpPr txBox="1">
              <a:spLocks/>
            </p:cNvSpPr>
            <p:nvPr/>
          </p:nvSpPr>
          <p:spPr>
            <a:xfrm>
              <a:off x="7612227" y="3437886"/>
              <a:ext cx="3070608" cy="785437"/>
            </a:xfrm>
            <a:prstGeom prst="rect">
              <a:avLst/>
            </a:prstGeom>
          </p:spPr>
          <p:txBody>
            <a:bodyPr>
              <a:normAutofit/>
            </a:bodyPr>
            <a:lstStyle>
              <a:lvl1pPr algn="l" defTabSz="914400" rtl="0" eaLnBrk="1" latinLnBrk="0" hangingPunct="1">
                <a:lnSpc>
                  <a:spcPct val="90000"/>
                </a:lnSpc>
                <a:spcBef>
                  <a:spcPct val="0"/>
                </a:spcBef>
                <a:buNone/>
                <a:defRPr sz="4000" b="1" i="0" kern="1200">
                  <a:solidFill>
                    <a:schemeClr val="tx1"/>
                  </a:solidFill>
                  <a:latin typeface="Futura PT Demi" panose="020B0502020204020303" pitchFamily="34" charset="77"/>
                  <a:ea typeface="Roboto Condensed" panose="02000000000000000000" pitchFamily="2" charset="0"/>
                  <a:cs typeface="Roboto Condensed" panose="02000000000000000000" pitchFamily="2" charset="0"/>
                </a:defRPr>
              </a:lvl1pPr>
            </a:lstStyle>
            <a:p>
              <a:pPr algn="r">
                <a:lnSpc>
                  <a:spcPct val="120000"/>
                </a:lnSpc>
              </a:pPr>
              <a:r>
                <a:rPr lang="de-DE" sz="1400" dirty="0">
                  <a:solidFill>
                    <a:srgbClr val="000000"/>
                  </a:solidFill>
                  <a:latin typeface="futura-pt"/>
                  <a:ea typeface="Roboto" panose="02000000000000000000" pitchFamily="2" charset="0"/>
                  <a:cs typeface="Roboto" panose="02000000000000000000" pitchFamily="2" charset="0"/>
                </a:rPr>
                <a:t>Ihre Flächen können </a:t>
              </a:r>
            </a:p>
            <a:p>
              <a:pPr algn="r">
                <a:lnSpc>
                  <a:spcPct val="120000"/>
                </a:lnSpc>
              </a:pPr>
              <a:r>
                <a:rPr lang="de-DE" sz="1400" dirty="0">
                  <a:solidFill>
                    <a:srgbClr val="000000"/>
                  </a:solidFill>
                  <a:latin typeface="futura-pt"/>
                  <a:ea typeface="Roboto" panose="02000000000000000000" pitchFamily="2" charset="0"/>
                  <a:cs typeface="Roboto" panose="02000000000000000000" pitchFamily="2" charset="0"/>
                </a:rPr>
                <a:t>das auch!</a:t>
              </a:r>
              <a:endParaRPr lang="en-US" sz="1400" dirty="0">
                <a:ea typeface="Roboto" panose="02000000000000000000" pitchFamily="2" charset="0"/>
                <a:cs typeface="Roboto" panose="02000000000000000000" pitchFamily="2" charset="0"/>
              </a:endParaRPr>
            </a:p>
          </p:txBody>
        </p:sp>
        <p:pic>
          <p:nvPicPr>
            <p:cNvPr id="18" name="Grafik 17">
              <a:extLst>
                <a:ext uri="{FF2B5EF4-FFF2-40B4-BE49-F238E27FC236}">
                  <a16:creationId xmlns:a16="http://schemas.microsoft.com/office/drawing/2014/main" id="{64E5CF77-C342-BB40-894E-87B348E8B7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1299" y="2838306"/>
              <a:ext cx="484101" cy="577197"/>
            </a:xfrm>
            <a:prstGeom prst="rect">
              <a:avLst/>
            </a:prstGeom>
          </p:spPr>
        </p:pic>
      </p:grpSp>
      <p:sp>
        <p:nvSpPr>
          <p:cNvPr id="19" name="Textfeld 18">
            <a:extLst>
              <a:ext uri="{FF2B5EF4-FFF2-40B4-BE49-F238E27FC236}">
                <a16:creationId xmlns:a16="http://schemas.microsoft.com/office/drawing/2014/main" id="{ADA67E65-1185-E640-9F7E-CE917E65BA73}"/>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solidFill>
                  <a:schemeClr val="bg1"/>
                </a:solidFill>
                <a:latin typeface="Futura PT Book" panose="020B0502020204020303" pitchFamily="34" charset="77"/>
              </a:rPr>
              <a:t>www.offezio.com</a:t>
            </a:r>
            <a:endParaRPr lang="de-DE" sz="1400" b="1" dirty="0">
              <a:solidFill>
                <a:schemeClr val="bg1"/>
              </a:solidFill>
              <a:latin typeface="Futura PT Book" panose="020B0502020204020303" pitchFamily="34" charset="77"/>
            </a:endParaRPr>
          </a:p>
        </p:txBody>
      </p:sp>
    </p:spTree>
    <p:extLst>
      <p:ext uri="{BB962C8B-B14F-4D97-AF65-F5344CB8AC3E}">
        <p14:creationId xmlns:p14="http://schemas.microsoft.com/office/powerpoint/2010/main" val="28434736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E0ACC6-20F3-C94C-BF8D-D74572B645E3}"/>
              </a:ext>
            </a:extLst>
          </p:cNvPr>
          <p:cNvSpPr>
            <a:spLocks noGrp="1"/>
          </p:cNvSpPr>
          <p:nvPr>
            <p:ph type="title"/>
          </p:nvPr>
        </p:nvSpPr>
        <p:spPr/>
        <p:txBody>
          <a:bodyPr/>
          <a:lstStyle/>
          <a:p>
            <a:r>
              <a:rPr lang="de-DE" dirty="0"/>
              <a:t>Kontakt</a:t>
            </a:r>
          </a:p>
        </p:txBody>
      </p:sp>
      <p:sp>
        <p:nvSpPr>
          <p:cNvPr id="3" name="Inhaltsplatzhalter 2">
            <a:extLst>
              <a:ext uri="{FF2B5EF4-FFF2-40B4-BE49-F238E27FC236}">
                <a16:creationId xmlns:a16="http://schemas.microsoft.com/office/drawing/2014/main" id="{8077BC9F-BB81-B24A-8497-B1FA7EBD8A13}"/>
              </a:ext>
            </a:extLst>
          </p:cNvPr>
          <p:cNvSpPr>
            <a:spLocks noGrp="1"/>
          </p:cNvSpPr>
          <p:nvPr>
            <p:ph type="body" sz="quarter" idx="10"/>
          </p:nvPr>
        </p:nvSpPr>
        <p:spPr>
          <a:xfrm>
            <a:off x="436068" y="863565"/>
            <a:ext cx="1937919" cy="280649"/>
          </a:xfrm>
        </p:spPr>
        <p:txBody>
          <a:bodyPr/>
          <a:lstStyle/>
          <a:p>
            <a:pPr marL="0" indent="0">
              <a:lnSpc>
                <a:spcPct val="120000"/>
              </a:lnSpc>
              <a:buNone/>
            </a:pPr>
            <a:r>
              <a:rPr lang="de-DE" sz="1400" dirty="0" err="1"/>
              <a:t>Offezio</a:t>
            </a:r>
            <a:r>
              <a:rPr lang="de-DE" sz="1400" dirty="0"/>
              <a:t> Standorte</a:t>
            </a:r>
          </a:p>
        </p:txBody>
      </p:sp>
      <p:grpSp>
        <p:nvGrpSpPr>
          <p:cNvPr id="54" name="Gruppieren 53">
            <a:extLst>
              <a:ext uri="{FF2B5EF4-FFF2-40B4-BE49-F238E27FC236}">
                <a16:creationId xmlns:a16="http://schemas.microsoft.com/office/drawing/2014/main" id="{0D003804-69BA-6C47-ACC4-F674A0B810F4}"/>
              </a:ext>
            </a:extLst>
          </p:cNvPr>
          <p:cNvGrpSpPr/>
          <p:nvPr/>
        </p:nvGrpSpPr>
        <p:grpSpPr>
          <a:xfrm>
            <a:off x="2120088" y="1897043"/>
            <a:ext cx="1996985" cy="1996985"/>
            <a:chOff x="2783631" y="1279040"/>
            <a:chExt cx="2736305" cy="2736305"/>
          </a:xfrm>
        </p:grpSpPr>
        <p:pic>
          <p:nvPicPr>
            <p:cNvPr id="55" name="Grafik 54">
              <a:extLst>
                <a:ext uri="{FF2B5EF4-FFF2-40B4-BE49-F238E27FC236}">
                  <a16:creationId xmlns:a16="http://schemas.microsoft.com/office/drawing/2014/main" id="{8E6B7D37-B337-A046-A97B-BDF9C2FCFF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226742" y="1766251"/>
              <a:ext cx="1861146" cy="2094798"/>
            </a:xfrm>
            <a:prstGeom prst="rect">
              <a:avLst/>
            </a:prstGeom>
          </p:spPr>
        </p:pic>
        <p:sp>
          <p:nvSpPr>
            <p:cNvPr id="56" name="Freihandform 55">
              <a:extLst>
                <a:ext uri="{FF2B5EF4-FFF2-40B4-BE49-F238E27FC236}">
                  <a16:creationId xmlns:a16="http://schemas.microsoft.com/office/drawing/2014/main" id="{C2AF61CC-4362-1445-A0EC-15B43C9F9230}"/>
                </a:ext>
              </a:extLst>
            </p:cNvPr>
            <p:cNvSpPr/>
            <p:nvPr/>
          </p:nvSpPr>
          <p:spPr>
            <a:xfrm>
              <a:off x="2783631" y="1279040"/>
              <a:ext cx="2736305" cy="2736305"/>
            </a:xfrm>
            <a:custGeom>
              <a:avLst/>
              <a:gdLst>
                <a:gd name="connsiteX0" fmla="*/ 463653 w 936104"/>
                <a:gd name="connsiteY0" fmla="*/ 133936 h 936104"/>
                <a:gd name="connsiteX1" fmla="*/ 129536 w 936104"/>
                <a:gd name="connsiteY1" fmla="*/ 468053 h 936104"/>
                <a:gd name="connsiteX2" fmla="*/ 463653 w 936104"/>
                <a:gd name="connsiteY2" fmla="*/ 802170 h 936104"/>
                <a:gd name="connsiteX3" fmla="*/ 797770 w 936104"/>
                <a:gd name="connsiteY3" fmla="*/ 468053 h 936104"/>
                <a:gd name="connsiteX4" fmla="*/ 463653 w 936104"/>
                <a:gd name="connsiteY4" fmla="*/ 133936 h 936104"/>
                <a:gd name="connsiteX5" fmla="*/ 0 w 936104"/>
                <a:gd name="connsiteY5" fmla="*/ 0 h 936104"/>
                <a:gd name="connsiteX6" fmla="*/ 936104 w 936104"/>
                <a:gd name="connsiteY6" fmla="*/ 0 h 936104"/>
                <a:gd name="connsiteX7" fmla="*/ 936104 w 936104"/>
                <a:gd name="connsiteY7" fmla="*/ 936104 h 936104"/>
                <a:gd name="connsiteX8" fmla="*/ 0 w 936104"/>
                <a:gd name="connsiteY8" fmla="*/ 936104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104" h="936104">
                  <a:moveTo>
                    <a:pt x="463653" y="133936"/>
                  </a:moveTo>
                  <a:cubicBezTo>
                    <a:pt x="279125" y="133936"/>
                    <a:pt x="129536" y="283525"/>
                    <a:pt x="129536" y="468053"/>
                  </a:cubicBezTo>
                  <a:cubicBezTo>
                    <a:pt x="129536" y="652581"/>
                    <a:pt x="279125" y="802170"/>
                    <a:pt x="463653" y="802170"/>
                  </a:cubicBezTo>
                  <a:cubicBezTo>
                    <a:pt x="648181" y="802170"/>
                    <a:pt x="797770" y="652581"/>
                    <a:pt x="797770" y="468053"/>
                  </a:cubicBezTo>
                  <a:cubicBezTo>
                    <a:pt x="797770" y="283525"/>
                    <a:pt x="648181" y="133936"/>
                    <a:pt x="463653" y="133936"/>
                  </a:cubicBezTo>
                  <a:close/>
                  <a:moveTo>
                    <a:pt x="0" y="0"/>
                  </a:moveTo>
                  <a:lnTo>
                    <a:pt x="936104" y="0"/>
                  </a:lnTo>
                  <a:lnTo>
                    <a:pt x="936104" y="936104"/>
                  </a:lnTo>
                  <a:lnTo>
                    <a:pt x="0" y="936104"/>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a:endParaRPr lang="de-DE" sz="800">
                <a:solidFill>
                  <a:schemeClr val="bg1"/>
                </a:solidFill>
                <a:latin typeface="Roboto Light"/>
                <a:cs typeface="Roboto Light"/>
              </a:endParaRPr>
            </a:p>
          </p:txBody>
        </p:sp>
      </p:grpSp>
      <p:grpSp>
        <p:nvGrpSpPr>
          <p:cNvPr id="57" name="Gruppieren 56">
            <a:extLst>
              <a:ext uri="{FF2B5EF4-FFF2-40B4-BE49-F238E27FC236}">
                <a16:creationId xmlns:a16="http://schemas.microsoft.com/office/drawing/2014/main" id="{125800E0-C441-6E4C-B1B9-A4EBD85CFF65}"/>
              </a:ext>
            </a:extLst>
          </p:cNvPr>
          <p:cNvGrpSpPr/>
          <p:nvPr/>
        </p:nvGrpSpPr>
        <p:grpSpPr>
          <a:xfrm>
            <a:off x="6308455" y="1897043"/>
            <a:ext cx="2138304" cy="1996985"/>
            <a:chOff x="6766456" y="1279040"/>
            <a:chExt cx="2929944" cy="2736305"/>
          </a:xfrm>
        </p:grpSpPr>
        <p:pic>
          <p:nvPicPr>
            <p:cNvPr id="58" name="Grafik 57">
              <a:extLst>
                <a:ext uri="{FF2B5EF4-FFF2-40B4-BE49-F238E27FC236}">
                  <a16:creationId xmlns:a16="http://schemas.microsoft.com/office/drawing/2014/main" id="{89718DF8-7DB8-3A49-8F9E-62C93E93144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66456" y="1625469"/>
              <a:ext cx="2929943" cy="2307587"/>
            </a:xfrm>
            <a:prstGeom prst="rect">
              <a:avLst/>
            </a:prstGeom>
          </p:spPr>
        </p:pic>
        <p:sp>
          <p:nvSpPr>
            <p:cNvPr id="59" name="Freihandform 58">
              <a:extLst>
                <a:ext uri="{FF2B5EF4-FFF2-40B4-BE49-F238E27FC236}">
                  <a16:creationId xmlns:a16="http://schemas.microsoft.com/office/drawing/2014/main" id="{FC572201-DBA3-0A4A-9B8E-5928D87F5FB8}"/>
                </a:ext>
              </a:extLst>
            </p:cNvPr>
            <p:cNvSpPr/>
            <p:nvPr/>
          </p:nvSpPr>
          <p:spPr>
            <a:xfrm>
              <a:off x="6960095" y="1279040"/>
              <a:ext cx="2736305" cy="2736305"/>
            </a:xfrm>
            <a:custGeom>
              <a:avLst/>
              <a:gdLst>
                <a:gd name="connsiteX0" fmla="*/ 463653 w 936104"/>
                <a:gd name="connsiteY0" fmla="*/ 133936 h 936104"/>
                <a:gd name="connsiteX1" fmla="*/ 129536 w 936104"/>
                <a:gd name="connsiteY1" fmla="*/ 468053 h 936104"/>
                <a:gd name="connsiteX2" fmla="*/ 463653 w 936104"/>
                <a:gd name="connsiteY2" fmla="*/ 802170 h 936104"/>
                <a:gd name="connsiteX3" fmla="*/ 797770 w 936104"/>
                <a:gd name="connsiteY3" fmla="*/ 468053 h 936104"/>
                <a:gd name="connsiteX4" fmla="*/ 463653 w 936104"/>
                <a:gd name="connsiteY4" fmla="*/ 133936 h 936104"/>
                <a:gd name="connsiteX5" fmla="*/ 0 w 936104"/>
                <a:gd name="connsiteY5" fmla="*/ 0 h 936104"/>
                <a:gd name="connsiteX6" fmla="*/ 936104 w 936104"/>
                <a:gd name="connsiteY6" fmla="*/ 0 h 936104"/>
                <a:gd name="connsiteX7" fmla="*/ 936104 w 936104"/>
                <a:gd name="connsiteY7" fmla="*/ 936104 h 936104"/>
                <a:gd name="connsiteX8" fmla="*/ 0 w 936104"/>
                <a:gd name="connsiteY8" fmla="*/ 936104 h 936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6104" h="936104">
                  <a:moveTo>
                    <a:pt x="463653" y="133936"/>
                  </a:moveTo>
                  <a:cubicBezTo>
                    <a:pt x="279125" y="133936"/>
                    <a:pt x="129536" y="283525"/>
                    <a:pt x="129536" y="468053"/>
                  </a:cubicBezTo>
                  <a:cubicBezTo>
                    <a:pt x="129536" y="652581"/>
                    <a:pt x="279125" y="802170"/>
                    <a:pt x="463653" y="802170"/>
                  </a:cubicBezTo>
                  <a:cubicBezTo>
                    <a:pt x="648181" y="802170"/>
                    <a:pt x="797770" y="652581"/>
                    <a:pt x="797770" y="468053"/>
                  </a:cubicBezTo>
                  <a:cubicBezTo>
                    <a:pt x="797770" y="283525"/>
                    <a:pt x="648181" y="133936"/>
                    <a:pt x="463653" y="133936"/>
                  </a:cubicBezTo>
                  <a:close/>
                  <a:moveTo>
                    <a:pt x="0" y="0"/>
                  </a:moveTo>
                  <a:lnTo>
                    <a:pt x="936104" y="0"/>
                  </a:lnTo>
                  <a:lnTo>
                    <a:pt x="936104" y="936104"/>
                  </a:lnTo>
                  <a:lnTo>
                    <a:pt x="0" y="936104"/>
                  </a:lnTo>
                  <a:close/>
                </a:path>
              </a:pathLst>
            </a:cu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t"/>
            <a:lstStyle/>
            <a:p>
              <a:pPr algn="ctr"/>
              <a:endParaRPr lang="de-DE" sz="800">
                <a:solidFill>
                  <a:schemeClr val="bg1"/>
                </a:solidFill>
                <a:latin typeface="Roboto Light"/>
                <a:cs typeface="Roboto Light"/>
              </a:endParaRPr>
            </a:p>
          </p:txBody>
        </p:sp>
      </p:grpSp>
      <p:sp>
        <p:nvSpPr>
          <p:cNvPr id="4" name="Textfeld 3">
            <a:extLst>
              <a:ext uri="{FF2B5EF4-FFF2-40B4-BE49-F238E27FC236}">
                <a16:creationId xmlns:a16="http://schemas.microsoft.com/office/drawing/2014/main" id="{9EAF6C18-182A-3E4D-8890-EDCC84BDC740}"/>
              </a:ext>
            </a:extLst>
          </p:cNvPr>
          <p:cNvSpPr txBox="1"/>
          <p:nvPr/>
        </p:nvSpPr>
        <p:spPr>
          <a:xfrm>
            <a:off x="2373987" y="3886016"/>
            <a:ext cx="2151551" cy="1631216"/>
          </a:xfrm>
          <a:prstGeom prst="rect">
            <a:avLst/>
          </a:prstGeom>
          <a:noFill/>
        </p:spPr>
        <p:txBody>
          <a:bodyPr wrap="none" rtlCol="0">
            <a:spAutoFit/>
          </a:bodyPr>
          <a:lstStyle/>
          <a:p>
            <a:r>
              <a:rPr lang="de-DE" sz="2800" b="1" dirty="0">
                <a:latin typeface="Futura PT" panose="020B0502020204020303" pitchFamily="34" charset="77"/>
                <a:ea typeface="Roboto Condensed" panose="02000000000000000000" pitchFamily="2" charset="0"/>
                <a:cs typeface="Roboto Condensed" panose="02000000000000000000" pitchFamily="2" charset="0"/>
              </a:rPr>
              <a:t>Elke Auer</a:t>
            </a:r>
          </a:p>
          <a:p>
            <a:r>
              <a:rPr lang="de-DE" sz="1200" dirty="0" err="1">
                <a:latin typeface="Futura PT Light" panose="020B0402020204020303" pitchFamily="34" charset="77"/>
                <a:ea typeface="Roboto Condensed" panose="02000000000000000000" pitchFamily="2" charset="0"/>
                <a:cs typeface="Roboto Condensed" panose="02000000000000000000" pitchFamily="2" charset="0"/>
              </a:rPr>
              <a:t>Offezio</a:t>
            </a:r>
            <a:r>
              <a:rPr lang="de-DE" sz="1200" dirty="0">
                <a:latin typeface="Futura PT Light" panose="020B0402020204020303" pitchFamily="34" charset="77"/>
                <a:ea typeface="Roboto Condensed" panose="02000000000000000000" pitchFamily="2" charset="0"/>
                <a:cs typeface="Roboto Condensed" panose="02000000000000000000" pitchFamily="2" charset="0"/>
              </a:rPr>
              <a:t> Austria</a:t>
            </a:r>
          </a:p>
          <a:p>
            <a:r>
              <a:rPr lang="de-DE" sz="1200" dirty="0">
                <a:latin typeface="Futura PT Light" panose="020B0402020204020303" pitchFamily="34" charset="77"/>
                <a:ea typeface="Roboto Condensed" panose="02000000000000000000" pitchFamily="2" charset="0"/>
                <a:cs typeface="Roboto Condensed" panose="02000000000000000000" pitchFamily="2" charset="0"/>
              </a:rPr>
              <a:t>Gertrude-Fröhlich-Sandner Str. 13</a:t>
            </a:r>
          </a:p>
          <a:p>
            <a:r>
              <a:rPr lang="de-DE" sz="1200" dirty="0">
                <a:latin typeface="Futura PT Light" panose="020B0402020204020303" pitchFamily="34" charset="77"/>
                <a:ea typeface="Roboto Condensed" panose="02000000000000000000" pitchFamily="2" charset="0"/>
                <a:cs typeface="Roboto Condensed" panose="02000000000000000000" pitchFamily="2" charset="0"/>
              </a:rPr>
              <a:t>1100 Wien</a:t>
            </a:r>
          </a:p>
          <a:p>
            <a:endParaRPr lang="de-DE" sz="1200" dirty="0">
              <a:latin typeface="Futura PT Light" panose="020B0402020204020303" pitchFamily="34" charset="77"/>
              <a:ea typeface="Roboto Condensed" panose="02000000000000000000" pitchFamily="2" charset="0"/>
              <a:cs typeface="Roboto Condensed" panose="02000000000000000000" pitchFamily="2" charset="0"/>
            </a:endParaRPr>
          </a:p>
          <a:p>
            <a:r>
              <a:rPr lang="de-DE" sz="1200" dirty="0">
                <a:latin typeface="Futura PT Light" panose="020B0402020204020303" pitchFamily="34" charset="77"/>
                <a:ea typeface="Roboto Condensed" panose="02000000000000000000" pitchFamily="2" charset="0"/>
                <a:cs typeface="Roboto Condensed" panose="02000000000000000000" pitchFamily="2" charset="0"/>
              </a:rPr>
              <a:t>Tel.: +43 (676) 672 50 55 </a:t>
            </a:r>
          </a:p>
          <a:p>
            <a:r>
              <a:rPr lang="de-DE" sz="1200" dirty="0">
                <a:latin typeface="Futura PT Light" panose="020B0402020204020303" pitchFamily="34" charset="77"/>
                <a:ea typeface="Roboto Condensed" panose="02000000000000000000" pitchFamily="2" charset="0"/>
                <a:cs typeface="Roboto Condensed" panose="02000000000000000000" pitchFamily="2" charset="0"/>
              </a:rPr>
              <a:t>E-Mail: </a:t>
            </a:r>
            <a:r>
              <a:rPr lang="de-DE" sz="1200" dirty="0" err="1">
                <a:latin typeface="Futura PT Light" panose="020B0402020204020303" pitchFamily="34" charset="77"/>
                <a:ea typeface="Roboto Condensed" panose="02000000000000000000" pitchFamily="2" charset="0"/>
                <a:cs typeface="Roboto Condensed" panose="02000000000000000000" pitchFamily="2" charset="0"/>
              </a:rPr>
              <a:t>elke.auer@offezio.com</a:t>
            </a:r>
            <a:endParaRPr lang="de-DE" sz="1200" dirty="0">
              <a:latin typeface="Futura PT Light" panose="020B0402020204020303" pitchFamily="34" charset="77"/>
              <a:ea typeface="Roboto Condensed" panose="02000000000000000000" pitchFamily="2" charset="0"/>
              <a:cs typeface="Roboto Condensed" panose="02000000000000000000" pitchFamily="2" charset="0"/>
            </a:endParaRPr>
          </a:p>
        </p:txBody>
      </p:sp>
      <p:sp>
        <p:nvSpPr>
          <p:cNvPr id="50" name="Textfeld 49">
            <a:extLst>
              <a:ext uri="{FF2B5EF4-FFF2-40B4-BE49-F238E27FC236}">
                <a16:creationId xmlns:a16="http://schemas.microsoft.com/office/drawing/2014/main" id="{362A19C6-19FE-7E4D-9D87-862AF823B0BA}"/>
              </a:ext>
            </a:extLst>
          </p:cNvPr>
          <p:cNvSpPr txBox="1"/>
          <p:nvPr/>
        </p:nvSpPr>
        <p:spPr>
          <a:xfrm>
            <a:off x="6669769" y="3886016"/>
            <a:ext cx="2629246" cy="1631216"/>
          </a:xfrm>
          <a:prstGeom prst="rect">
            <a:avLst/>
          </a:prstGeom>
          <a:noFill/>
        </p:spPr>
        <p:txBody>
          <a:bodyPr wrap="none" rtlCol="0">
            <a:spAutoFit/>
          </a:bodyPr>
          <a:lstStyle/>
          <a:p>
            <a:r>
              <a:rPr lang="de-DE" sz="2800" b="1" dirty="0">
                <a:latin typeface="Futura PT" panose="020B0502020204020303" pitchFamily="34" charset="77"/>
                <a:ea typeface="Roboto Condensed" panose="02000000000000000000" pitchFamily="2" charset="0"/>
                <a:cs typeface="Roboto Condensed" panose="02000000000000000000" pitchFamily="2" charset="0"/>
              </a:rPr>
              <a:t>Martin Herzog</a:t>
            </a:r>
            <a:endParaRPr lang="de-DE" sz="1050" b="1" dirty="0">
              <a:solidFill>
                <a:schemeClr val="bg1"/>
              </a:solidFill>
              <a:highlight>
                <a:srgbClr val="353535"/>
              </a:highlight>
              <a:latin typeface="Futura PT Demi" panose="020B0502020204020303" pitchFamily="34" charset="77"/>
              <a:ea typeface="Roboto Condensed" panose="02000000000000000000" pitchFamily="2" charset="0"/>
              <a:cs typeface="Roboto Condensed" panose="02000000000000000000" pitchFamily="2" charset="0"/>
            </a:endParaRPr>
          </a:p>
          <a:p>
            <a:r>
              <a:rPr lang="de-DE" sz="1200" dirty="0" err="1">
                <a:latin typeface="Futura PT Light" panose="020B0402020204020303" pitchFamily="34" charset="77"/>
                <a:ea typeface="Roboto Condensed" panose="02000000000000000000" pitchFamily="2" charset="0"/>
                <a:cs typeface="Roboto Condensed" panose="02000000000000000000" pitchFamily="2" charset="0"/>
              </a:rPr>
              <a:t>Offezio</a:t>
            </a:r>
            <a:r>
              <a:rPr lang="de-DE" sz="1200" dirty="0">
                <a:latin typeface="Futura PT Light" panose="020B0402020204020303" pitchFamily="34" charset="77"/>
                <a:ea typeface="Roboto Condensed" panose="02000000000000000000" pitchFamily="2" charset="0"/>
                <a:cs typeface="Roboto Condensed" panose="02000000000000000000" pitchFamily="2" charset="0"/>
              </a:rPr>
              <a:t> Deutschland</a:t>
            </a:r>
          </a:p>
          <a:p>
            <a:r>
              <a:rPr lang="de-DE" sz="1200" dirty="0">
                <a:latin typeface="Futura PT Light" panose="020B0402020204020303" pitchFamily="34" charset="77"/>
                <a:ea typeface="Roboto Condensed" panose="02000000000000000000" pitchFamily="2" charset="0"/>
                <a:cs typeface="Roboto Condensed" panose="02000000000000000000" pitchFamily="2" charset="0"/>
              </a:rPr>
              <a:t>Zielstattstr. 19</a:t>
            </a:r>
          </a:p>
          <a:p>
            <a:r>
              <a:rPr lang="de-DE" sz="1200" dirty="0">
                <a:latin typeface="Futura PT Light" panose="020B0402020204020303" pitchFamily="34" charset="77"/>
                <a:ea typeface="Roboto Condensed" panose="02000000000000000000" pitchFamily="2" charset="0"/>
                <a:cs typeface="Roboto Condensed" panose="02000000000000000000" pitchFamily="2" charset="0"/>
              </a:rPr>
              <a:t>81379 München</a:t>
            </a:r>
          </a:p>
          <a:p>
            <a:endParaRPr lang="de-DE" sz="1200" dirty="0">
              <a:latin typeface="Futura PT Light" panose="020B0402020204020303" pitchFamily="34" charset="77"/>
              <a:ea typeface="Roboto Condensed" panose="02000000000000000000" pitchFamily="2" charset="0"/>
              <a:cs typeface="Roboto Condensed" panose="02000000000000000000" pitchFamily="2" charset="0"/>
            </a:endParaRPr>
          </a:p>
          <a:p>
            <a:r>
              <a:rPr lang="de-DE" sz="1200" dirty="0">
                <a:latin typeface="Futura PT Light" panose="020B0402020204020303" pitchFamily="34" charset="77"/>
                <a:ea typeface="Roboto Condensed" panose="02000000000000000000" pitchFamily="2" charset="0"/>
                <a:cs typeface="Roboto Condensed" panose="02000000000000000000" pitchFamily="2" charset="0"/>
              </a:rPr>
              <a:t>Tel.: +49 (171) 114 115  6 </a:t>
            </a:r>
          </a:p>
          <a:p>
            <a:r>
              <a:rPr lang="de-DE" sz="1200" dirty="0">
                <a:latin typeface="Futura PT Light" panose="020B0402020204020303" pitchFamily="34" charset="77"/>
                <a:ea typeface="Roboto Condensed" panose="02000000000000000000" pitchFamily="2" charset="0"/>
                <a:cs typeface="Roboto Condensed" panose="02000000000000000000" pitchFamily="2" charset="0"/>
              </a:rPr>
              <a:t>E-Mail: </a:t>
            </a:r>
            <a:r>
              <a:rPr lang="de-DE" sz="1200" dirty="0" err="1">
                <a:latin typeface="Futura PT Light" panose="020B0402020204020303" pitchFamily="34" charset="77"/>
                <a:ea typeface="Roboto Condensed" panose="02000000000000000000" pitchFamily="2" charset="0"/>
                <a:cs typeface="Roboto Condensed" panose="02000000000000000000" pitchFamily="2" charset="0"/>
              </a:rPr>
              <a:t>martin.herzog@offezio.com</a:t>
            </a:r>
            <a:r>
              <a:rPr lang="de-DE" sz="1200" dirty="0">
                <a:latin typeface="Futura PT Light" panose="020B0402020204020303" pitchFamily="34" charset="77"/>
                <a:ea typeface="Roboto Condensed" panose="02000000000000000000" pitchFamily="2" charset="0"/>
                <a:cs typeface="Roboto Condensed" panose="02000000000000000000" pitchFamily="2" charset="0"/>
              </a:rPr>
              <a:t> </a:t>
            </a:r>
          </a:p>
        </p:txBody>
      </p:sp>
    </p:spTree>
    <p:extLst>
      <p:ext uri="{BB962C8B-B14F-4D97-AF65-F5344CB8AC3E}">
        <p14:creationId xmlns:p14="http://schemas.microsoft.com/office/powerpoint/2010/main" val="1256014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Grafik 17">
            <a:extLst>
              <a:ext uri="{FF2B5EF4-FFF2-40B4-BE49-F238E27FC236}">
                <a16:creationId xmlns:a16="http://schemas.microsoft.com/office/drawing/2014/main" id="{7915346D-5239-BD4F-B5E4-C6CD526D9CF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49"/>
          <a:stretch/>
        </p:blipFill>
        <p:spPr>
          <a:xfrm>
            <a:off x="0" y="8574"/>
            <a:ext cx="12192000" cy="6854613"/>
          </a:xfrm>
          <a:prstGeom prst="rect">
            <a:avLst/>
          </a:prstGeom>
        </p:spPr>
      </p:pic>
      <p:grpSp>
        <p:nvGrpSpPr>
          <p:cNvPr id="21" name="Gruppieren 20">
            <a:extLst>
              <a:ext uri="{FF2B5EF4-FFF2-40B4-BE49-F238E27FC236}">
                <a16:creationId xmlns:a16="http://schemas.microsoft.com/office/drawing/2014/main" id="{1631C899-0404-2949-A242-06B0EA24C274}"/>
              </a:ext>
            </a:extLst>
          </p:cNvPr>
          <p:cNvGrpSpPr/>
          <p:nvPr/>
        </p:nvGrpSpPr>
        <p:grpSpPr>
          <a:xfrm>
            <a:off x="7392144" y="663572"/>
            <a:ext cx="3798277" cy="5544616"/>
            <a:chOff x="951511" y="540771"/>
            <a:chExt cx="3798277" cy="4859372"/>
          </a:xfrm>
        </p:grpSpPr>
        <p:grpSp>
          <p:nvGrpSpPr>
            <p:cNvPr id="6" name="Gruppieren 5">
              <a:extLst>
                <a:ext uri="{FF2B5EF4-FFF2-40B4-BE49-F238E27FC236}">
                  <a16:creationId xmlns:a16="http://schemas.microsoft.com/office/drawing/2014/main" id="{024E8E6A-0561-B54D-9526-E30A0700E471}"/>
                </a:ext>
              </a:extLst>
            </p:cNvPr>
            <p:cNvGrpSpPr/>
            <p:nvPr/>
          </p:nvGrpSpPr>
          <p:grpSpPr>
            <a:xfrm>
              <a:off x="951511" y="540771"/>
              <a:ext cx="3798277" cy="4859372"/>
              <a:chOff x="6982037" y="571326"/>
              <a:chExt cx="3798277" cy="4859372"/>
            </a:xfrm>
            <a:effectLst>
              <a:outerShdw blurRad="50800" dist="38100" dir="8100000" algn="tr" rotWithShape="0">
                <a:prstClr val="black">
                  <a:alpha val="40000"/>
                </a:prstClr>
              </a:outerShdw>
            </a:effectLst>
          </p:grpSpPr>
          <p:sp>
            <p:nvSpPr>
              <p:cNvPr id="5" name="Rechteck 4">
                <a:extLst>
                  <a:ext uri="{FF2B5EF4-FFF2-40B4-BE49-F238E27FC236}">
                    <a16:creationId xmlns:a16="http://schemas.microsoft.com/office/drawing/2014/main" id="{1D814A62-71AA-3B47-AE84-882D95AE304F}"/>
                  </a:ext>
                </a:extLst>
              </p:cNvPr>
              <p:cNvSpPr/>
              <p:nvPr/>
            </p:nvSpPr>
            <p:spPr>
              <a:xfrm>
                <a:off x="6982037" y="571326"/>
                <a:ext cx="3798277" cy="485937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dirty="0"/>
              </a:p>
            </p:txBody>
          </p:sp>
          <p:sp>
            <p:nvSpPr>
              <p:cNvPr id="11" name="Titel 18">
                <a:extLst>
                  <a:ext uri="{FF2B5EF4-FFF2-40B4-BE49-F238E27FC236}">
                    <a16:creationId xmlns:a16="http://schemas.microsoft.com/office/drawing/2014/main" id="{C0C201F8-751C-994C-BDA0-B4CBD0F3A397}"/>
                  </a:ext>
                </a:extLst>
              </p:cNvPr>
              <p:cNvSpPr txBox="1">
                <a:spLocks/>
              </p:cNvSpPr>
              <p:nvPr/>
            </p:nvSpPr>
            <p:spPr>
              <a:xfrm>
                <a:off x="7267020" y="767060"/>
                <a:ext cx="3070608" cy="717724"/>
              </a:xfrm>
              <a:prstGeom prst="rect">
                <a:avLst/>
              </a:prstGeom>
            </p:spPr>
            <p:txBody>
              <a:bodyPr>
                <a:normAutofit/>
              </a:bodyPr>
              <a:lstStyle>
                <a:lvl1pPr algn="l" defTabSz="914400" rtl="0" eaLnBrk="1" latinLnBrk="0" hangingPunct="1">
                  <a:lnSpc>
                    <a:spcPct val="90000"/>
                  </a:lnSpc>
                  <a:spcBef>
                    <a:spcPct val="0"/>
                  </a:spcBef>
                  <a:buNone/>
                  <a:defRPr sz="4000" b="1" i="0" kern="1200">
                    <a:solidFill>
                      <a:schemeClr val="tx1"/>
                    </a:solidFill>
                    <a:latin typeface="Futura PT Demi" panose="020B0502020204020303" pitchFamily="34" charset="77"/>
                    <a:ea typeface="Roboto Condensed" panose="02000000000000000000" pitchFamily="2" charset="0"/>
                    <a:cs typeface="Roboto Condensed" panose="02000000000000000000" pitchFamily="2" charset="0"/>
                  </a:defRPr>
                </a:lvl1pPr>
              </a:lstStyle>
              <a:p>
                <a:pPr>
                  <a:lnSpc>
                    <a:spcPct val="120000"/>
                  </a:lnSpc>
                </a:pPr>
                <a:r>
                  <a:rPr lang="en-US" sz="1400" dirty="0">
                    <a:solidFill>
                      <a:srgbClr val="000000"/>
                    </a:solidFill>
                    <a:latin typeface="futura-pt"/>
                  </a:rPr>
                  <a:t>New Work</a:t>
                </a:r>
              </a:p>
              <a:p>
                <a:pPr>
                  <a:lnSpc>
                    <a:spcPct val="120000"/>
                  </a:lnSpc>
                </a:pPr>
                <a:r>
                  <a:rPr lang="en-US" sz="1400" dirty="0" err="1">
                    <a:solidFill>
                      <a:srgbClr val="000000"/>
                    </a:solidFill>
                    <a:latin typeface="futura-pt"/>
                  </a:rPr>
                  <a:t>benötigt</a:t>
                </a:r>
                <a:r>
                  <a:rPr lang="en-US" sz="1400" dirty="0">
                    <a:solidFill>
                      <a:srgbClr val="000000"/>
                    </a:solidFill>
                    <a:latin typeface="futura-pt"/>
                  </a:rPr>
                  <a:t> </a:t>
                </a:r>
                <a:r>
                  <a:rPr lang="en-US" sz="1400" dirty="0" err="1">
                    <a:solidFill>
                      <a:srgbClr val="000000"/>
                    </a:solidFill>
                    <a:latin typeface="futura-pt"/>
                  </a:rPr>
                  <a:t>Wissen</a:t>
                </a:r>
                <a:r>
                  <a:rPr lang="en-US" sz="1400" dirty="0">
                    <a:solidFill>
                      <a:srgbClr val="000000"/>
                    </a:solidFill>
                    <a:latin typeface="futura-pt"/>
                  </a:rPr>
                  <a:t>.</a:t>
                </a:r>
              </a:p>
            </p:txBody>
          </p:sp>
          <p:sp>
            <p:nvSpPr>
              <p:cNvPr id="12" name="Titel 18">
                <a:extLst>
                  <a:ext uri="{FF2B5EF4-FFF2-40B4-BE49-F238E27FC236}">
                    <a16:creationId xmlns:a16="http://schemas.microsoft.com/office/drawing/2014/main" id="{6860C37C-17C0-2F40-9135-B255CBE3262B}"/>
                  </a:ext>
                </a:extLst>
              </p:cNvPr>
              <p:cNvSpPr txBox="1">
                <a:spLocks/>
              </p:cNvSpPr>
              <p:nvPr/>
            </p:nvSpPr>
            <p:spPr>
              <a:xfrm>
                <a:off x="7441016" y="1364931"/>
                <a:ext cx="3070608" cy="785437"/>
              </a:xfrm>
              <a:prstGeom prst="rect">
                <a:avLst/>
              </a:prstGeom>
            </p:spPr>
            <p:txBody>
              <a:bodyPr>
                <a:normAutofit/>
              </a:bodyPr>
              <a:lstStyle>
                <a:lvl1pPr algn="l" defTabSz="914400" rtl="0" eaLnBrk="1" latinLnBrk="0" hangingPunct="1">
                  <a:lnSpc>
                    <a:spcPct val="90000"/>
                  </a:lnSpc>
                  <a:spcBef>
                    <a:spcPct val="0"/>
                  </a:spcBef>
                  <a:buNone/>
                  <a:defRPr sz="4000" b="1" i="0" kern="1200">
                    <a:solidFill>
                      <a:schemeClr val="tx1"/>
                    </a:solidFill>
                    <a:latin typeface="Futura PT Demi" panose="020B0502020204020303" pitchFamily="34" charset="77"/>
                    <a:ea typeface="Roboto Condensed" panose="02000000000000000000" pitchFamily="2" charset="0"/>
                    <a:cs typeface="Roboto Condensed" panose="02000000000000000000" pitchFamily="2" charset="0"/>
                  </a:defRPr>
                </a:lvl1pPr>
              </a:lstStyle>
              <a:p>
                <a:pPr algn="r">
                  <a:lnSpc>
                    <a:spcPct val="120000"/>
                  </a:lnSpc>
                </a:pPr>
                <a:r>
                  <a:rPr lang="de-DE" sz="1400" dirty="0">
                    <a:solidFill>
                      <a:srgbClr val="000000"/>
                    </a:solidFill>
                    <a:latin typeface="futura-pt"/>
                    <a:ea typeface="Roboto" panose="02000000000000000000" pitchFamily="2" charset="0"/>
                    <a:cs typeface="Roboto" panose="02000000000000000000" pitchFamily="2" charset="0"/>
                  </a:rPr>
                  <a:t>Wir bündeln es.</a:t>
                </a:r>
                <a:endParaRPr lang="en-US" sz="1400" dirty="0">
                  <a:ea typeface="Roboto" panose="02000000000000000000" pitchFamily="2" charset="0"/>
                  <a:cs typeface="Roboto" panose="02000000000000000000" pitchFamily="2" charset="0"/>
                </a:endParaRPr>
              </a:p>
            </p:txBody>
          </p:sp>
        </p:grpSp>
        <p:sp>
          <p:nvSpPr>
            <p:cNvPr id="2" name="Textfeld 1">
              <a:extLst>
                <a:ext uri="{FF2B5EF4-FFF2-40B4-BE49-F238E27FC236}">
                  <a16:creationId xmlns:a16="http://schemas.microsoft.com/office/drawing/2014/main" id="{DC66D2DD-8D91-8544-B691-6E1B02418AE1}"/>
                </a:ext>
              </a:extLst>
            </p:cNvPr>
            <p:cNvSpPr txBox="1"/>
            <p:nvPr/>
          </p:nvSpPr>
          <p:spPr>
            <a:xfrm>
              <a:off x="1243338" y="1770366"/>
              <a:ext cx="3214624" cy="3557769"/>
            </a:xfrm>
            <a:prstGeom prst="rect">
              <a:avLst/>
            </a:prstGeom>
            <a:noFill/>
          </p:spPr>
          <p:txBody>
            <a:bodyPr wrap="square" rtlCol="0">
              <a:spAutoFit/>
            </a:bodyPr>
            <a:lstStyle/>
            <a:p>
              <a:pPr>
                <a:lnSpc>
                  <a:spcPct val="114000"/>
                </a:lnSpc>
              </a:pPr>
              <a:r>
                <a:rPr lang="de-DE" sz="1100" dirty="0">
                  <a:solidFill>
                    <a:srgbClr val="000000"/>
                  </a:solidFill>
                  <a:latin typeface="Futura PT Light" panose="020B0402020204020303" pitchFamily="34" charset="77"/>
                </a:rPr>
                <a:t>New Work ist ein Begriff, der sich in den letzten Jahrzehnten entwickelt hat. Am Anfang als Vision zukünftiger Arbeitsweisen. </a:t>
              </a:r>
            </a:p>
            <a:p>
              <a:pPr>
                <a:lnSpc>
                  <a:spcPct val="114000"/>
                </a:lnSpc>
              </a:pPr>
              <a:r>
                <a:rPr lang="de-DE" sz="1100" dirty="0">
                  <a:solidFill>
                    <a:srgbClr val="000000"/>
                  </a:solidFill>
                  <a:latin typeface="Futura PT Light" panose="020B0402020204020303" pitchFamily="34" charset="77"/>
                </a:rPr>
                <a:t>Aber in dieser Zukunft befinden wir uns jetzt: Die Menschen sind sich darüber im Klaren, was nötig ist und welche Ergebnisse dabei erzielt werden sollten.</a:t>
              </a:r>
            </a:p>
            <a:p>
              <a:pPr>
                <a:lnSpc>
                  <a:spcPct val="114000"/>
                </a:lnSpc>
              </a:pPr>
              <a:endParaRPr lang="de-DE" sz="1100" dirty="0">
                <a:solidFill>
                  <a:srgbClr val="000000"/>
                </a:solidFill>
                <a:latin typeface="Futura PT Light" panose="020B0402020204020303" pitchFamily="34" charset="77"/>
              </a:endParaRPr>
            </a:p>
            <a:p>
              <a:pPr>
                <a:lnSpc>
                  <a:spcPct val="114000"/>
                </a:lnSpc>
              </a:pPr>
              <a:r>
                <a:rPr lang="de-DE" sz="1100" dirty="0">
                  <a:solidFill>
                    <a:srgbClr val="000000"/>
                  </a:solidFill>
                  <a:latin typeface="Futura PT Light" panose="020B0402020204020303" pitchFamily="34" charset="77"/>
                </a:rPr>
                <a:t>Aber kaum jemand besitzt das Wissen, um diese Anforderungen ganzheitlich zu realisieren.</a:t>
              </a:r>
            </a:p>
            <a:p>
              <a:pPr>
                <a:lnSpc>
                  <a:spcPct val="114000"/>
                </a:lnSpc>
              </a:pPr>
              <a:endParaRPr lang="de-DE" sz="1100" dirty="0">
                <a:solidFill>
                  <a:srgbClr val="000000"/>
                </a:solidFill>
                <a:latin typeface="Futura PT Light" panose="020B0402020204020303" pitchFamily="34" charset="77"/>
              </a:endParaRPr>
            </a:p>
            <a:p>
              <a:pPr>
                <a:lnSpc>
                  <a:spcPct val="114000"/>
                </a:lnSpc>
              </a:pPr>
              <a:r>
                <a:rPr lang="de-DE" sz="1100" dirty="0" err="1">
                  <a:solidFill>
                    <a:srgbClr val="000000"/>
                  </a:solidFill>
                  <a:latin typeface="Futura PT Light" panose="020B0402020204020303" pitchFamily="34" charset="77"/>
                </a:rPr>
                <a:t>Offezio</a:t>
              </a:r>
              <a:r>
                <a:rPr lang="de-DE" sz="1100" dirty="0">
                  <a:solidFill>
                    <a:srgbClr val="000000"/>
                  </a:solidFill>
                  <a:latin typeface="Futura PT Light" panose="020B0402020204020303" pitchFamily="34" charset="77"/>
                </a:rPr>
                <a:t> schon - Wir haben mit Experten gesprochen, neue Ideen in eigenen Bürolabors getestet und Informationen über das hochmoderne Arbeitsumfeld gesammelt.</a:t>
              </a:r>
            </a:p>
            <a:p>
              <a:pPr>
                <a:lnSpc>
                  <a:spcPct val="114000"/>
                </a:lnSpc>
              </a:pPr>
              <a:endParaRPr lang="de-DE" sz="1100" dirty="0">
                <a:solidFill>
                  <a:srgbClr val="000000"/>
                </a:solidFill>
                <a:latin typeface="Futura PT Light" panose="020B0402020204020303" pitchFamily="34" charset="77"/>
              </a:endParaRPr>
            </a:p>
            <a:p>
              <a:pPr>
                <a:lnSpc>
                  <a:spcPct val="114000"/>
                </a:lnSpc>
              </a:pPr>
              <a:r>
                <a:rPr lang="de-DE" sz="1100" dirty="0">
                  <a:solidFill>
                    <a:srgbClr val="000000"/>
                  </a:solidFill>
                  <a:latin typeface="Futura PT Light" panose="020B0402020204020303" pitchFamily="34" charset="77"/>
                </a:rPr>
                <a:t>So mit haben wir </a:t>
              </a:r>
              <a:r>
                <a:rPr lang="de-DE" sz="1100" b="1" dirty="0">
                  <a:solidFill>
                    <a:srgbClr val="000000"/>
                  </a:solidFill>
                  <a:latin typeface="Futura PT Light" panose="020B0402020204020303" pitchFamily="34" charset="77"/>
                </a:rPr>
                <a:t>das Rezept für eine moderne und innovative Arbeitswelt</a:t>
              </a:r>
              <a:r>
                <a:rPr lang="de-DE" sz="1100" dirty="0">
                  <a:solidFill>
                    <a:srgbClr val="000000"/>
                  </a:solidFill>
                  <a:latin typeface="Futura PT Light" panose="020B0402020204020303" pitchFamily="34" charset="77"/>
                </a:rPr>
                <a:t>, welche ihrem Namen gerecht wird.</a:t>
              </a:r>
            </a:p>
          </p:txBody>
        </p:sp>
      </p:grpSp>
      <p:sp>
        <p:nvSpPr>
          <p:cNvPr id="19" name="Textfeld 18">
            <a:extLst>
              <a:ext uri="{FF2B5EF4-FFF2-40B4-BE49-F238E27FC236}">
                <a16:creationId xmlns:a16="http://schemas.microsoft.com/office/drawing/2014/main" id="{0A8E7809-4573-2243-9187-DA40999E52CB}"/>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latin typeface="Futura PT Book" panose="020B0502020204020303" pitchFamily="34" charset="77"/>
              </a:rPr>
              <a:t>www.offezio.com</a:t>
            </a:r>
            <a:endParaRPr lang="de-DE" sz="1400" b="1" dirty="0">
              <a:latin typeface="Futura PT Book" panose="020B0502020204020303" pitchFamily="34" charset="77"/>
            </a:endParaRPr>
          </a:p>
        </p:txBody>
      </p:sp>
      <p:pic>
        <p:nvPicPr>
          <p:cNvPr id="26" name="Grafik 25">
            <a:extLst>
              <a:ext uri="{FF2B5EF4-FFF2-40B4-BE49-F238E27FC236}">
                <a16:creationId xmlns:a16="http://schemas.microsoft.com/office/drawing/2014/main" id="{61A9C541-8C19-E64C-92EC-7811F02D95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71539" y="211430"/>
            <a:ext cx="484101" cy="577197"/>
          </a:xfrm>
          <a:prstGeom prst="rect">
            <a:avLst/>
          </a:prstGeom>
        </p:spPr>
      </p:pic>
    </p:spTree>
    <p:extLst>
      <p:ext uri="{BB962C8B-B14F-4D97-AF65-F5344CB8AC3E}">
        <p14:creationId xmlns:p14="http://schemas.microsoft.com/office/powerpoint/2010/main" val="18460696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a:extLst>
              <a:ext uri="{FF2B5EF4-FFF2-40B4-BE49-F238E27FC236}">
                <a16:creationId xmlns:a16="http://schemas.microsoft.com/office/drawing/2014/main" id="{6D68DFD9-D64F-F642-9D71-56C682E5E853}"/>
              </a:ext>
            </a:extLst>
          </p:cNvPr>
          <p:cNvSpPr txBox="1"/>
          <p:nvPr/>
        </p:nvSpPr>
        <p:spPr>
          <a:xfrm>
            <a:off x="436067" y="332656"/>
            <a:ext cx="4867845" cy="3150927"/>
          </a:xfrm>
          <a:prstGeom prst="rect">
            <a:avLst/>
          </a:prstGeom>
          <a:noFill/>
        </p:spPr>
        <p:txBody>
          <a:bodyPr wrap="square" rtlCol="0">
            <a:spAutoFit/>
          </a:bodyPr>
          <a:lstStyle/>
          <a:p>
            <a:pPr algn="just"/>
            <a:r>
              <a:rPr lang="de-DE" sz="3600" b="1" dirty="0">
                <a:latin typeface="Futura PT Heavy" panose="020B0502020204020303" pitchFamily="34" charset="77"/>
              </a:rPr>
              <a:t>15 Jahre Frust </a:t>
            </a:r>
          </a:p>
          <a:p>
            <a:pPr algn="just">
              <a:lnSpc>
                <a:spcPct val="120000"/>
              </a:lnSpc>
            </a:pPr>
            <a:r>
              <a:rPr lang="de-DE" sz="1050" dirty="0">
                <a:latin typeface="Futura PT Light" panose="020B0402020204020303" pitchFamily="34" charset="77"/>
              </a:rPr>
              <a:t>…mit gängigen und namhaften Architekturbüros, Fachplanern, Gewerken sowie Einrichtungsstudios – die mit Buzz Words wie New Work, Open-, </a:t>
            </a:r>
            <a:r>
              <a:rPr lang="de-DE" sz="1050" dirty="0" err="1">
                <a:latin typeface="Futura PT Light" panose="020B0402020204020303" pitchFamily="34" charset="77"/>
              </a:rPr>
              <a:t>Shared</a:t>
            </a:r>
            <a:r>
              <a:rPr lang="de-DE" sz="1050" dirty="0">
                <a:latin typeface="Futura PT Light" panose="020B0402020204020303" pitchFamily="34" charset="77"/>
              </a:rPr>
              <a:t>- und Smart-Office neue Bürowelten umsetzen wollten. </a:t>
            </a:r>
          </a:p>
          <a:p>
            <a:pPr algn="just">
              <a:lnSpc>
                <a:spcPct val="120000"/>
              </a:lnSpc>
            </a:pPr>
            <a:endParaRPr lang="de-DE" sz="1050" dirty="0">
              <a:latin typeface="Futura PT Light" panose="020B0402020204020303" pitchFamily="34" charset="77"/>
            </a:endParaRPr>
          </a:p>
          <a:p>
            <a:pPr algn="just">
              <a:lnSpc>
                <a:spcPct val="120000"/>
              </a:lnSpc>
            </a:pPr>
            <a:r>
              <a:rPr lang="de-DE" sz="1050" dirty="0">
                <a:latin typeface="Futura PT Light" panose="020B0402020204020303" pitchFamily="34" charset="77"/>
              </a:rPr>
              <a:t>Am Ende standen aber meist die gleichen sterilen, unflexiblen und </a:t>
            </a:r>
            <a:r>
              <a:rPr lang="de-DE" sz="1050" dirty="0" err="1">
                <a:latin typeface="Futura PT Light" panose="020B0402020204020303" pitchFamily="34" charset="77"/>
              </a:rPr>
              <a:t>unpraktikablen</a:t>
            </a:r>
            <a:r>
              <a:rPr lang="de-DE" sz="1050" dirty="0">
                <a:latin typeface="Futura PT Light" panose="020B0402020204020303" pitchFamily="34" charset="77"/>
              </a:rPr>
              <a:t> Arbeitsflächen, die von hochqualifizierten Fachkräften gemieden wurden. Es wurden Räumlichkeiten entwickelt, die eine dynamische Veränderung der Unternehmensstruktur nicht berücksichtigen, nicht auf den Wandel in Tätigkeitsfeldern und Prozessen Rücksicht nehmen und den Nutzer nicht in den Mittelpunkt stellen.</a:t>
            </a:r>
          </a:p>
          <a:p>
            <a:pPr algn="just">
              <a:lnSpc>
                <a:spcPct val="120000"/>
              </a:lnSpc>
            </a:pPr>
            <a:endParaRPr lang="de-DE" sz="1050" dirty="0">
              <a:latin typeface="Futura PT Light" panose="020B0402020204020303" pitchFamily="34" charset="77"/>
            </a:endParaRPr>
          </a:p>
          <a:p>
            <a:pPr algn="just">
              <a:lnSpc>
                <a:spcPct val="120000"/>
              </a:lnSpc>
            </a:pPr>
            <a:r>
              <a:rPr lang="de-DE" sz="1050" dirty="0">
                <a:latin typeface="Futura PT Light" panose="020B0402020204020303" pitchFamily="34" charset="77"/>
              </a:rPr>
              <a:t>Dies hat uns dazu veranlasst, das längste Experiment unserer Firmengeschichte zu starten!</a:t>
            </a:r>
          </a:p>
        </p:txBody>
      </p:sp>
      <p:sp>
        <p:nvSpPr>
          <p:cNvPr id="10" name="Textfeld 9">
            <a:extLst>
              <a:ext uri="{FF2B5EF4-FFF2-40B4-BE49-F238E27FC236}">
                <a16:creationId xmlns:a16="http://schemas.microsoft.com/office/drawing/2014/main" id="{48C09C2B-C6C0-A74A-9F50-7EFFA23B82F6}"/>
              </a:ext>
            </a:extLst>
          </p:cNvPr>
          <p:cNvSpPr txBox="1"/>
          <p:nvPr/>
        </p:nvSpPr>
        <p:spPr>
          <a:xfrm>
            <a:off x="436067" y="3421614"/>
            <a:ext cx="5468164" cy="2646878"/>
          </a:xfrm>
          <a:prstGeom prst="rect">
            <a:avLst/>
          </a:prstGeom>
          <a:noFill/>
        </p:spPr>
        <p:txBody>
          <a:bodyPr wrap="none" rtlCol="0">
            <a:spAutoFit/>
          </a:bodyPr>
          <a:lstStyle/>
          <a:p>
            <a:pPr algn="l"/>
            <a:r>
              <a:rPr lang="de-DE" sz="16600" b="1" dirty="0">
                <a:solidFill>
                  <a:schemeClr val="bg1">
                    <a:lumMod val="95000"/>
                  </a:schemeClr>
                </a:solidFill>
                <a:latin typeface="Futura PT Extra Bold" panose="020B0502020204020303" pitchFamily="34" charset="77"/>
              </a:rPr>
              <a:t>WHY</a:t>
            </a:r>
          </a:p>
        </p:txBody>
      </p:sp>
      <p:sp>
        <p:nvSpPr>
          <p:cNvPr id="7" name="Textfeld 6">
            <a:extLst>
              <a:ext uri="{FF2B5EF4-FFF2-40B4-BE49-F238E27FC236}">
                <a16:creationId xmlns:a16="http://schemas.microsoft.com/office/drawing/2014/main" id="{25ECBDBF-8072-694A-881D-846A42AEC026}"/>
              </a:ext>
            </a:extLst>
          </p:cNvPr>
          <p:cNvSpPr txBox="1"/>
          <p:nvPr/>
        </p:nvSpPr>
        <p:spPr>
          <a:xfrm>
            <a:off x="6816080" y="1484784"/>
            <a:ext cx="4939853" cy="4513672"/>
          </a:xfrm>
          <a:prstGeom prst="rect">
            <a:avLst/>
          </a:prstGeom>
          <a:noFill/>
        </p:spPr>
        <p:txBody>
          <a:bodyPr wrap="square" rtlCol="0">
            <a:spAutoFit/>
          </a:bodyPr>
          <a:lstStyle/>
          <a:p>
            <a:pPr algn="just"/>
            <a:r>
              <a:rPr lang="de-DE" sz="3600" b="1" dirty="0">
                <a:latin typeface="Futura PT Heavy" panose="020B0502020204020303" pitchFamily="34" charset="77"/>
              </a:rPr>
              <a:t>15 Jahre Lust</a:t>
            </a:r>
          </a:p>
          <a:p>
            <a:pPr algn="just">
              <a:lnSpc>
                <a:spcPct val="120000"/>
              </a:lnSpc>
            </a:pPr>
            <a:r>
              <a:rPr lang="de-DE" sz="1050" dirty="0">
                <a:latin typeface="Futura PT Light" panose="020B0402020204020303" pitchFamily="34" charset="77"/>
              </a:rPr>
              <a:t>Über 100 Tests auf unterschiedlichen Flächen, in unterschiedlichen Einrichtungen und Teamzusammensetzungen haben uns die Ableitung eines einzigartigen, modularen Flächenkonzepts ermöglicht.</a:t>
            </a:r>
          </a:p>
          <a:p>
            <a:pPr algn="just">
              <a:lnSpc>
                <a:spcPct val="120000"/>
              </a:lnSpc>
            </a:pPr>
            <a:endParaRPr lang="de-DE" sz="1050" dirty="0">
              <a:latin typeface="Futura PT Light" panose="020B0402020204020303" pitchFamily="34" charset="77"/>
            </a:endParaRPr>
          </a:p>
          <a:p>
            <a:pPr marL="171450" indent="-171450" algn="just">
              <a:lnSpc>
                <a:spcPct val="120000"/>
              </a:lnSpc>
              <a:buFont typeface="Wingdings" pitchFamily="2" charset="2"/>
              <a:buChar char="§"/>
            </a:pPr>
            <a:r>
              <a:rPr lang="de-DE" sz="1050" dirty="0">
                <a:latin typeface="Futura PT Light" panose="020B0402020204020303" pitchFamily="34" charset="77"/>
              </a:rPr>
              <a:t>Flächen, die dynamisch auf neue Tätigkeits-Anforderungen sowie Wachstum oder Verkleinerung eines Unternehmens reagieren können. </a:t>
            </a:r>
          </a:p>
          <a:p>
            <a:pPr algn="just">
              <a:lnSpc>
                <a:spcPct val="120000"/>
              </a:lnSpc>
            </a:pPr>
            <a:endParaRPr lang="de-DE" sz="1050" dirty="0">
              <a:latin typeface="Futura PT Light" panose="020B0402020204020303" pitchFamily="34" charset="77"/>
            </a:endParaRPr>
          </a:p>
          <a:p>
            <a:pPr marL="171450" indent="-171450" algn="just">
              <a:lnSpc>
                <a:spcPct val="120000"/>
              </a:lnSpc>
              <a:buFont typeface="Wingdings" pitchFamily="2" charset="2"/>
              <a:buChar char="§"/>
            </a:pPr>
            <a:r>
              <a:rPr lang="de-DE" sz="1050" dirty="0">
                <a:latin typeface="Futura PT Light" panose="020B0402020204020303" pitchFamily="34" charset="77"/>
              </a:rPr>
              <a:t>Flächen, die innovatives &amp; kreatives Arbeiten fördern, Teams näher zusammen bringen und dabei die Produktivität nachhaltig erhöhen.</a:t>
            </a:r>
          </a:p>
          <a:p>
            <a:pPr marL="171450" indent="-171450" algn="just">
              <a:lnSpc>
                <a:spcPct val="120000"/>
              </a:lnSpc>
              <a:buFont typeface="Wingdings" pitchFamily="2" charset="2"/>
              <a:buChar char="§"/>
            </a:pPr>
            <a:endParaRPr lang="de-DE" sz="1050" dirty="0">
              <a:latin typeface="Futura PT Light" panose="020B0402020204020303" pitchFamily="34" charset="77"/>
            </a:endParaRPr>
          </a:p>
          <a:p>
            <a:pPr marL="171450" indent="-171450" algn="just">
              <a:lnSpc>
                <a:spcPct val="120000"/>
              </a:lnSpc>
              <a:buFont typeface="Wingdings" pitchFamily="2" charset="2"/>
              <a:buChar char="§"/>
            </a:pPr>
            <a:r>
              <a:rPr lang="de-DE" sz="1050" dirty="0">
                <a:latin typeface="Futura PT Light" panose="020B0402020204020303" pitchFamily="34" charset="77"/>
              </a:rPr>
              <a:t>Flächen, die eine höhere Effizienz in der Unterbringung von Arbeitsplätzen aufweisen und dabei das Wohlempfinden der Menschen steigern.</a:t>
            </a:r>
          </a:p>
          <a:p>
            <a:pPr algn="just">
              <a:lnSpc>
                <a:spcPct val="120000"/>
              </a:lnSpc>
            </a:pPr>
            <a:endParaRPr lang="de-DE" sz="1050" dirty="0">
              <a:latin typeface="Futura PT Light" panose="020B0402020204020303" pitchFamily="34" charset="77"/>
            </a:endParaRPr>
          </a:p>
          <a:p>
            <a:pPr algn="just">
              <a:lnSpc>
                <a:spcPct val="120000"/>
              </a:lnSpc>
            </a:pPr>
            <a:r>
              <a:rPr lang="de-DE" sz="1050" dirty="0">
                <a:latin typeface="Futura PT Light" panose="020B0402020204020303" pitchFamily="34" charset="77"/>
              </a:rPr>
              <a:t>Dieses Wissen eröffnen wir nun im Rahmen von </a:t>
            </a:r>
            <a:r>
              <a:rPr lang="de-DE" sz="1050" dirty="0" err="1">
                <a:latin typeface="Futura PT Light" panose="020B0402020204020303" pitchFamily="34" charset="77"/>
              </a:rPr>
              <a:t>Offezio</a:t>
            </a:r>
            <a:r>
              <a:rPr lang="de-DE" sz="1050" dirty="0">
                <a:latin typeface="Futura PT Light" panose="020B0402020204020303" pitchFamily="34" charset="77"/>
              </a:rPr>
              <a:t> allen Eigentümern und Mietern, sodass mehr Flächen entstehen können, die den Titel „New Work“ verdienen und auch tragen können.</a:t>
            </a:r>
          </a:p>
          <a:p>
            <a:pPr algn="just">
              <a:lnSpc>
                <a:spcPct val="120000"/>
              </a:lnSpc>
            </a:pPr>
            <a:endParaRPr lang="de-DE" sz="1050" dirty="0">
              <a:latin typeface="Futura PT Light" panose="020B0402020204020303" pitchFamily="34" charset="77"/>
            </a:endParaRPr>
          </a:p>
          <a:p>
            <a:pPr algn="just">
              <a:lnSpc>
                <a:spcPct val="120000"/>
              </a:lnSpc>
            </a:pPr>
            <a:r>
              <a:rPr lang="de-DE" sz="1050" dirty="0">
                <a:latin typeface="Futura PT Light" panose="020B0402020204020303" pitchFamily="34" charset="77"/>
              </a:rPr>
              <a:t>Dabei haben wir unsere Vision fest im Blick: ein modernes Arbeitsumfeld, das eine </a:t>
            </a:r>
            <a:r>
              <a:rPr lang="de-DE" sz="1050" b="1" dirty="0">
                <a:latin typeface="Futura PT Light" panose="020B0402020204020303" pitchFamily="34" charset="77"/>
              </a:rPr>
              <a:t>stressfreie Atmosphäre und die individuelle Unternehmenskultur fördert</a:t>
            </a:r>
            <a:r>
              <a:rPr lang="de-DE" sz="1050" dirty="0">
                <a:latin typeface="Futura PT Light" panose="020B0402020204020303" pitchFamily="34" charset="77"/>
              </a:rPr>
              <a:t>, in der sich hochqualifizierte Fachkräfte wohlfühlen und </a:t>
            </a:r>
            <a:r>
              <a:rPr lang="de-DE" sz="1050" b="1" dirty="0">
                <a:latin typeface="Futura PT Light" panose="020B0402020204020303" pitchFamily="34" charset="77"/>
              </a:rPr>
              <a:t>nachhaltig mehr Wert </a:t>
            </a:r>
            <a:r>
              <a:rPr lang="de-DE" sz="1050" dirty="0">
                <a:latin typeface="Futura PT Light" panose="020B0402020204020303" pitchFamily="34" charset="77"/>
              </a:rPr>
              <a:t>für das Unternehmen generieren.</a:t>
            </a:r>
          </a:p>
          <a:p>
            <a:pPr algn="just">
              <a:lnSpc>
                <a:spcPct val="120000"/>
              </a:lnSpc>
            </a:pPr>
            <a:endParaRPr lang="de-DE" sz="1050" dirty="0">
              <a:latin typeface="Futura PT Light" panose="020B0402020204020303" pitchFamily="34" charset="77"/>
            </a:endParaRPr>
          </a:p>
        </p:txBody>
      </p:sp>
      <p:sp>
        <p:nvSpPr>
          <p:cNvPr id="11" name="Textfeld 10">
            <a:extLst>
              <a:ext uri="{FF2B5EF4-FFF2-40B4-BE49-F238E27FC236}">
                <a16:creationId xmlns:a16="http://schemas.microsoft.com/office/drawing/2014/main" id="{4FF557B8-7738-4B4B-AD15-C5C1417D2698}"/>
              </a:ext>
            </a:extLst>
          </p:cNvPr>
          <p:cNvSpPr txBox="1"/>
          <p:nvPr/>
        </p:nvSpPr>
        <p:spPr>
          <a:xfrm>
            <a:off x="4518770" y="5684436"/>
            <a:ext cx="1872208" cy="584775"/>
          </a:xfrm>
          <a:prstGeom prst="rect">
            <a:avLst/>
          </a:prstGeom>
          <a:solidFill>
            <a:schemeClr val="accent2"/>
          </a:solidFill>
        </p:spPr>
        <p:txBody>
          <a:bodyPr wrap="square" rtlCol="0">
            <a:spAutoFit/>
          </a:bodyPr>
          <a:lstStyle/>
          <a:p>
            <a:pPr algn="ctr"/>
            <a:r>
              <a:rPr lang="de-DE" sz="3200" b="1" dirty="0" err="1">
                <a:solidFill>
                  <a:schemeClr val="bg1"/>
                </a:solidFill>
                <a:latin typeface="Futura PT Heavy" panose="020B0502020204020303" pitchFamily="34" charset="77"/>
              </a:rPr>
              <a:t>Offezio</a:t>
            </a:r>
            <a:r>
              <a:rPr lang="de-DE" sz="3200" b="1" dirty="0">
                <a:solidFill>
                  <a:schemeClr val="bg1"/>
                </a:solidFill>
                <a:latin typeface="Futura PT Heavy" panose="020B0502020204020303" pitchFamily="34" charset="77"/>
              </a:rPr>
              <a:t>?</a:t>
            </a:r>
          </a:p>
        </p:txBody>
      </p:sp>
      <p:sp>
        <p:nvSpPr>
          <p:cNvPr id="12" name="Freihandform 11">
            <a:extLst>
              <a:ext uri="{FF2B5EF4-FFF2-40B4-BE49-F238E27FC236}">
                <a16:creationId xmlns:a16="http://schemas.microsoft.com/office/drawing/2014/main" id="{B594BB6D-833F-DC4E-A1D1-EBE01C6FB947}"/>
              </a:ext>
            </a:extLst>
          </p:cNvPr>
          <p:cNvSpPr/>
          <p:nvPr/>
        </p:nvSpPr>
        <p:spPr>
          <a:xfrm>
            <a:off x="3647728" y="665514"/>
            <a:ext cx="3488178" cy="891278"/>
          </a:xfrm>
          <a:custGeom>
            <a:avLst/>
            <a:gdLst>
              <a:gd name="connsiteX0" fmla="*/ 0 w 2160494"/>
              <a:gd name="connsiteY0" fmla="*/ 0 h 627529"/>
              <a:gd name="connsiteX1" fmla="*/ 2160494 w 2160494"/>
              <a:gd name="connsiteY1" fmla="*/ 0 h 627529"/>
              <a:gd name="connsiteX2" fmla="*/ 2160494 w 2160494"/>
              <a:gd name="connsiteY2" fmla="*/ 161365 h 627529"/>
              <a:gd name="connsiteX3" fmla="*/ 2160494 w 2160494"/>
              <a:gd name="connsiteY3" fmla="*/ 627529 h 627529"/>
            </a:gdLst>
            <a:ahLst/>
            <a:cxnLst>
              <a:cxn ang="0">
                <a:pos x="connsiteX0" y="connsiteY0"/>
              </a:cxn>
              <a:cxn ang="0">
                <a:pos x="connsiteX1" y="connsiteY1"/>
              </a:cxn>
              <a:cxn ang="0">
                <a:pos x="connsiteX2" y="connsiteY2"/>
              </a:cxn>
              <a:cxn ang="0">
                <a:pos x="connsiteX3" y="connsiteY3"/>
              </a:cxn>
            </a:cxnLst>
            <a:rect l="l" t="t" r="r" b="b"/>
            <a:pathLst>
              <a:path w="2160494" h="627529">
                <a:moveTo>
                  <a:pt x="0" y="0"/>
                </a:moveTo>
                <a:lnTo>
                  <a:pt x="2160494" y="0"/>
                </a:lnTo>
                <a:lnTo>
                  <a:pt x="2160494" y="161365"/>
                </a:lnTo>
                <a:lnTo>
                  <a:pt x="2160494" y="627529"/>
                </a:lnTo>
              </a:path>
            </a:pathLst>
          </a:custGeom>
          <a:noFill/>
          <a:ln w="76200" cap="rnd">
            <a:solidFill>
              <a:schemeClr val="accent2"/>
            </a:solidFill>
            <a:prstDash val="sysDot"/>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D97B9D27-81B7-F848-BA29-A26152F696B5}"/>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latin typeface="Futura PT Book" panose="020B0502020204020303" pitchFamily="34" charset="77"/>
              </a:rPr>
              <a:t>www.offezio.com</a:t>
            </a:r>
            <a:endParaRPr lang="de-DE" sz="1400" b="1" dirty="0">
              <a:latin typeface="Futura PT Book" panose="020B0502020204020303" pitchFamily="34" charset="77"/>
            </a:endParaRPr>
          </a:p>
        </p:txBody>
      </p:sp>
    </p:spTree>
    <p:extLst>
      <p:ext uri="{BB962C8B-B14F-4D97-AF65-F5344CB8AC3E}">
        <p14:creationId xmlns:p14="http://schemas.microsoft.com/office/powerpoint/2010/main" val="3679239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C2B76326-DF75-3044-BDB2-366B2D3BBFE5}"/>
              </a:ext>
            </a:extLst>
          </p:cNvPr>
          <p:cNvSpPr txBox="1"/>
          <p:nvPr/>
        </p:nvSpPr>
        <p:spPr>
          <a:xfrm>
            <a:off x="1271464" y="2367171"/>
            <a:ext cx="9989057" cy="2123658"/>
          </a:xfrm>
          <a:prstGeom prst="rect">
            <a:avLst/>
          </a:prstGeom>
          <a:noFill/>
        </p:spPr>
        <p:txBody>
          <a:bodyPr wrap="square" rtlCol="0">
            <a:spAutoFit/>
          </a:bodyPr>
          <a:lstStyle/>
          <a:p>
            <a:pPr marL="11113" indent="-11113" algn="ctr"/>
            <a:r>
              <a:rPr lang="de-DE" sz="2400" dirty="0" err="1">
                <a:solidFill>
                  <a:schemeClr val="accent2"/>
                </a:solidFill>
                <a:latin typeface="Futura Medium" panose="020B0602020204020303" pitchFamily="34" charset="-79"/>
                <a:cs typeface="Futura Medium" panose="020B0602020204020303" pitchFamily="34" charset="-79"/>
              </a:rPr>
              <a:t>Offezio</a:t>
            </a:r>
            <a:endParaRPr lang="de-DE" sz="2400" dirty="0">
              <a:solidFill>
                <a:schemeClr val="accent2"/>
              </a:solidFill>
              <a:latin typeface="Futura Medium" panose="020B0602020204020303" pitchFamily="34" charset="-79"/>
              <a:cs typeface="Futura Medium" panose="020B0602020204020303" pitchFamily="34" charset="-79"/>
            </a:endParaRPr>
          </a:p>
          <a:p>
            <a:pPr indent="-11113" algn="ctr"/>
            <a:r>
              <a:rPr lang="de-DE" sz="3600" b="1" dirty="0">
                <a:latin typeface="Futura PT Demi" panose="020B0502020204020303" pitchFamily="34" charset="77"/>
              </a:rPr>
              <a:t>Wir transformieren Flächen in eine </a:t>
            </a:r>
          </a:p>
          <a:p>
            <a:pPr indent="-11113" algn="ctr"/>
            <a:r>
              <a:rPr lang="de-DE" sz="3600" b="1" dirty="0">
                <a:latin typeface="Futura PT Demi" panose="020B0502020204020303" pitchFamily="34" charset="77"/>
              </a:rPr>
              <a:t>New Work Arbeitswelt: </a:t>
            </a:r>
          </a:p>
          <a:p>
            <a:pPr indent="-11113" algn="ctr"/>
            <a:r>
              <a:rPr lang="de-DE" sz="3600" b="1" dirty="0">
                <a:latin typeface="Futura PT Demi" panose="020B0502020204020303" pitchFamily="34" charset="77"/>
              </a:rPr>
              <a:t>schnell, günstig und nach Ihren Bedürfnissen.</a:t>
            </a:r>
          </a:p>
        </p:txBody>
      </p:sp>
      <p:sp>
        <p:nvSpPr>
          <p:cNvPr id="3" name="Textfeld 2">
            <a:extLst>
              <a:ext uri="{FF2B5EF4-FFF2-40B4-BE49-F238E27FC236}">
                <a16:creationId xmlns:a16="http://schemas.microsoft.com/office/drawing/2014/main" id="{9DCEAA38-49BF-FF4A-8821-42F179170DB8}"/>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latin typeface="Futura PT Book" panose="020B0502020204020303" pitchFamily="34" charset="77"/>
              </a:rPr>
              <a:t>www.offezio.com</a:t>
            </a:r>
            <a:endParaRPr lang="de-DE" sz="1400" b="1" dirty="0">
              <a:latin typeface="Futura PT Book" panose="020B0502020204020303" pitchFamily="34" charset="77"/>
            </a:endParaRPr>
          </a:p>
        </p:txBody>
      </p:sp>
    </p:spTree>
    <p:extLst>
      <p:ext uri="{BB962C8B-B14F-4D97-AF65-F5344CB8AC3E}">
        <p14:creationId xmlns:p14="http://schemas.microsoft.com/office/powerpoint/2010/main" val="215533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3926B974-1906-C746-AE48-617CDBF6B79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6" name="Rechteck 35">
            <a:extLst>
              <a:ext uri="{FF2B5EF4-FFF2-40B4-BE49-F238E27FC236}">
                <a16:creationId xmlns:a16="http://schemas.microsoft.com/office/drawing/2014/main" id="{05FE61A9-B16F-4C47-B5D9-7CC911C699BE}"/>
              </a:ext>
            </a:extLst>
          </p:cNvPr>
          <p:cNvSpPr/>
          <p:nvPr/>
        </p:nvSpPr>
        <p:spPr>
          <a:xfrm>
            <a:off x="0" y="0"/>
            <a:ext cx="12192000" cy="6858000"/>
          </a:xfrm>
          <a:prstGeom prst="rect">
            <a:avLst/>
          </a:prstGeom>
          <a:gradFill>
            <a:gsLst>
              <a:gs pos="0">
                <a:srgbClr val="000000">
                  <a:alpha val="60000"/>
                </a:srgbClr>
              </a:gs>
              <a:gs pos="100000">
                <a:schemeClr val="tx1">
                  <a:alpha val="0"/>
                </a:schemeClr>
              </a:gs>
            </a:gsLst>
            <a:lin ang="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pic>
        <p:nvPicPr>
          <p:cNvPr id="3" name="Grafik 2">
            <a:extLst>
              <a:ext uri="{FF2B5EF4-FFF2-40B4-BE49-F238E27FC236}">
                <a16:creationId xmlns:a16="http://schemas.microsoft.com/office/drawing/2014/main" id="{1329D0D8-A753-F14C-B588-78F0C09DE8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4697" y="5214027"/>
            <a:ext cx="2264452" cy="635541"/>
          </a:xfrm>
          <a:prstGeom prst="rect">
            <a:avLst/>
          </a:prstGeom>
        </p:spPr>
      </p:pic>
      <p:pic>
        <p:nvPicPr>
          <p:cNvPr id="7" name="Grafik 6" descr="Ein Bild, das ClipArt enthält.&#10;&#10;Automatisch generierte Beschreibung">
            <a:extLst>
              <a:ext uri="{FF2B5EF4-FFF2-40B4-BE49-F238E27FC236}">
                <a16:creationId xmlns:a16="http://schemas.microsoft.com/office/drawing/2014/main" id="{2B44FA7A-DD69-D443-9161-019B96C38D7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19149" y="5214026"/>
            <a:ext cx="1817118" cy="635541"/>
          </a:xfrm>
          <a:prstGeom prst="rect">
            <a:avLst/>
          </a:prstGeom>
        </p:spPr>
      </p:pic>
      <p:sp>
        <p:nvSpPr>
          <p:cNvPr id="13" name="Oval 12">
            <a:extLst>
              <a:ext uri="{FF2B5EF4-FFF2-40B4-BE49-F238E27FC236}">
                <a16:creationId xmlns:a16="http://schemas.microsoft.com/office/drawing/2014/main" id="{805B3AD4-52A3-C241-978D-C20CBA21D8E8}"/>
              </a:ext>
            </a:extLst>
          </p:cNvPr>
          <p:cNvSpPr/>
          <p:nvPr/>
        </p:nvSpPr>
        <p:spPr>
          <a:xfrm>
            <a:off x="282776" y="3732020"/>
            <a:ext cx="936104" cy="936104"/>
          </a:xfrm>
          <a:prstGeom prst="ellipse">
            <a:avLst/>
          </a:prstGeom>
          <a:noFill/>
          <a:ln>
            <a:solidFill>
              <a:schemeClr val="bg2"/>
            </a:solidFill>
          </a:ln>
          <a:effectLst>
            <a:outerShdw blurRad="76200" dist="25400" dir="2700000" sx="101000" sy="101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2400" b="1" dirty="0">
                <a:solidFill>
                  <a:schemeClr val="bg1"/>
                </a:solidFill>
                <a:latin typeface="Futura PT Heavy" panose="020B0502020204020303" pitchFamily="34" charset="77"/>
              </a:rPr>
              <a:t>130</a:t>
            </a:r>
          </a:p>
          <a:p>
            <a:pPr algn="ctr"/>
            <a:r>
              <a:rPr lang="de-DE" sz="1100" dirty="0">
                <a:solidFill>
                  <a:schemeClr val="bg1"/>
                </a:solidFill>
                <a:latin typeface="Futura PT Book" panose="020B0502020204020303" pitchFamily="34" charset="77"/>
              </a:rPr>
              <a:t>Jahre Bau</a:t>
            </a:r>
          </a:p>
        </p:txBody>
      </p:sp>
      <p:sp>
        <p:nvSpPr>
          <p:cNvPr id="14" name="Oval 13">
            <a:extLst>
              <a:ext uri="{FF2B5EF4-FFF2-40B4-BE49-F238E27FC236}">
                <a16:creationId xmlns:a16="http://schemas.microsoft.com/office/drawing/2014/main" id="{AFD5FC91-DF42-1A47-BF6E-8F214A64D964}"/>
              </a:ext>
            </a:extLst>
          </p:cNvPr>
          <p:cNvSpPr/>
          <p:nvPr/>
        </p:nvSpPr>
        <p:spPr>
          <a:xfrm>
            <a:off x="1159866" y="3284984"/>
            <a:ext cx="719993" cy="719993"/>
          </a:xfrm>
          <a:prstGeom prst="ellipse">
            <a:avLst/>
          </a:prstGeom>
          <a:noFill/>
          <a:ln>
            <a:solidFill>
              <a:schemeClr val="bg2"/>
            </a:solidFill>
          </a:ln>
          <a:effectLst>
            <a:outerShdw blurRad="76200" dist="25400" dir="2700000" sx="101000" sy="101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2400" b="1" dirty="0">
                <a:solidFill>
                  <a:schemeClr val="bg1"/>
                </a:solidFill>
                <a:latin typeface="Futura PT Heavy" panose="020B0502020204020303" pitchFamily="34" charset="77"/>
              </a:rPr>
              <a:t>8</a:t>
            </a:r>
          </a:p>
          <a:p>
            <a:pPr algn="ctr"/>
            <a:r>
              <a:rPr lang="de-DE" sz="1100" dirty="0">
                <a:solidFill>
                  <a:schemeClr val="bg1"/>
                </a:solidFill>
                <a:latin typeface="Futura PT Book" panose="020B0502020204020303" pitchFamily="34" charset="77"/>
              </a:rPr>
              <a:t>Länder</a:t>
            </a:r>
          </a:p>
        </p:txBody>
      </p:sp>
      <p:sp>
        <p:nvSpPr>
          <p:cNvPr id="15" name="Oval 14">
            <a:extLst>
              <a:ext uri="{FF2B5EF4-FFF2-40B4-BE49-F238E27FC236}">
                <a16:creationId xmlns:a16="http://schemas.microsoft.com/office/drawing/2014/main" id="{4C8B277B-0C96-0F48-AA4A-07709998CB89}"/>
              </a:ext>
            </a:extLst>
          </p:cNvPr>
          <p:cNvSpPr/>
          <p:nvPr/>
        </p:nvSpPr>
        <p:spPr>
          <a:xfrm>
            <a:off x="1703512" y="4143012"/>
            <a:ext cx="792001" cy="792001"/>
          </a:xfrm>
          <a:prstGeom prst="ellipse">
            <a:avLst/>
          </a:prstGeom>
          <a:noFill/>
          <a:ln>
            <a:solidFill>
              <a:schemeClr val="bg2"/>
            </a:solidFill>
          </a:ln>
          <a:effectLst>
            <a:outerShdw blurRad="76200" dist="25400" dir="2700000" sx="101000" sy="101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1600" b="1" dirty="0">
                <a:solidFill>
                  <a:schemeClr val="bg1"/>
                </a:solidFill>
                <a:latin typeface="Futura PT Heavy" panose="020B0502020204020303" pitchFamily="34" charset="77"/>
              </a:rPr>
              <a:t>+2.750</a:t>
            </a:r>
          </a:p>
          <a:p>
            <a:pPr algn="ctr"/>
            <a:r>
              <a:rPr lang="de-DE" sz="1100" dirty="0">
                <a:solidFill>
                  <a:schemeClr val="bg1"/>
                </a:solidFill>
                <a:latin typeface="Futura PT Book" panose="020B0502020204020303" pitchFamily="34" charset="77"/>
              </a:rPr>
              <a:t>Mitarbeiter</a:t>
            </a:r>
          </a:p>
        </p:txBody>
      </p:sp>
      <p:sp>
        <p:nvSpPr>
          <p:cNvPr id="16" name="Oval 15">
            <a:extLst>
              <a:ext uri="{FF2B5EF4-FFF2-40B4-BE49-F238E27FC236}">
                <a16:creationId xmlns:a16="http://schemas.microsoft.com/office/drawing/2014/main" id="{2FB201E9-0187-264A-874C-B7BE3647F305}"/>
              </a:ext>
            </a:extLst>
          </p:cNvPr>
          <p:cNvSpPr/>
          <p:nvPr/>
        </p:nvSpPr>
        <p:spPr>
          <a:xfrm>
            <a:off x="2530979" y="3551236"/>
            <a:ext cx="1029892" cy="1029892"/>
          </a:xfrm>
          <a:prstGeom prst="ellipse">
            <a:avLst/>
          </a:prstGeom>
          <a:noFill/>
          <a:ln>
            <a:solidFill>
              <a:schemeClr val="bg2"/>
            </a:solidFill>
          </a:ln>
          <a:effectLst>
            <a:outerShdw blurRad="76200" dist="25400" dir="2700000" sx="101000" sy="101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2400" b="1" dirty="0">
                <a:solidFill>
                  <a:schemeClr val="bg1"/>
                </a:solidFill>
                <a:latin typeface="Futura PT Heavy" panose="020B0502020204020303" pitchFamily="34" charset="77"/>
              </a:rPr>
              <a:t>15</a:t>
            </a:r>
          </a:p>
          <a:p>
            <a:pPr algn="ctr"/>
            <a:r>
              <a:rPr lang="de-DE" sz="1100" dirty="0">
                <a:solidFill>
                  <a:schemeClr val="bg1"/>
                </a:solidFill>
                <a:latin typeface="Futura PT Book" panose="020B0502020204020303" pitchFamily="34" charset="77"/>
              </a:rPr>
              <a:t>Jahre digitales </a:t>
            </a:r>
          </a:p>
          <a:p>
            <a:pPr algn="ctr"/>
            <a:r>
              <a:rPr lang="de-DE" sz="1100" dirty="0">
                <a:solidFill>
                  <a:schemeClr val="bg1"/>
                </a:solidFill>
                <a:latin typeface="Futura PT Book" panose="020B0502020204020303" pitchFamily="34" charset="77"/>
              </a:rPr>
              <a:t>Business</a:t>
            </a:r>
          </a:p>
        </p:txBody>
      </p:sp>
      <p:sp>
        <p:nvSpPr>
          <p:cNvPr id="17" name="Oval 16">
            <a:extLst>
              <a:ext uri="{FF2B5EF4-FFF2-40B4-BE49-F238E27FC236}">
                <a16:creationId xmlns:a16="http://schemas.microsoft.com/office/drawing/2014/main" id="{E279EB54-76E4-6144-B252-29ACDAB6A9CF}"/>
              </a:ext>
            </a:extLst>
          </p:cNvPr>
          <p:cNvSpPr/>
          <p:nvPr/>
        </p:nvSpPr>
        <p:spPr>
          <a:xfrm>
            <a:off x="3463029" y="3068960"/>
            <a:ext cx="792001" cy="792001"/>
          </a:xfrm>
          <a:prstGeom prst="ellipse">
            <a:avLst/>
          </a:prstGeom>
          <a:noFill/>
          <a:ln>
            <a:solidFill>
              <a:schemeClr val="bg2"/>
            </a:solidFill>
          </a:ln>
          <a:effectLst>
            <a:outerShdw blurRad="76200" dist="25400" dir="2700000" sx="101000" sy="101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2400" b="1" dirty="0">
                <a:solidFill>
                  <a:schemeClr val="bg1"/>
                </a:solidFill>
                <a:latin typeface="Futura PT Heavy" panose="020B0502020204020303" pitchFamily="34" charset="77"/>
              </a:rPr>
              <a:t>18</a:t>
            </a:r>
          </a:p>
          <a:p>
            <a:pPr algn="ctr"/>
            <a:r>
              <a:rPr lang="de-DE" sz="1100" dirty="0">
                <a:solidFill>
                  <a:schemeClr val="bg1"/>
                </a:solidFill>
                <a:latin typeface="Futura PT Book" panose="020B0502020204020303" pitchFamily="34" charset="77"/>
              </a:rPr>
              <a:t>Start-ups</a:t>
            </a:r>
          </a:p>
        </p:txBody>
      </p:sp>
      <p:sp>
        <p:nvSpPr>
          <p:cNvPr id="18" name="Oval 17">
            <a:extLst>
              <a:ext uri="{FF2B5EF4-FFF2-40B4-BE49-F238E27FC236}">
                <a16:creationId xmlns:a16="http://schemas.microsoft.com/office/drawing/2014/main" id="{861B2CD3-6374-2549-AF82-95C66F5746CB}"/>
              </a:ext>
            </a:extLst>
          </p:cNvPr>
          <p:cNvSpPr/>
          <p:nvPr/>
        </p:nvSpPr>
        <p:spPr>
          <a:xfrm>
            <a:off x="3935760" y="4143012"/>
            <a:ext cx="792001" cy="792001"/>
          </a:xfrm>
          <a:prstGeom prst="ellipse">
            <a:avLst/>
          </a:prstGeom>
          <a:noFill/>
          <a:ln>
            <a:solidFill>
              <a:schemeClr val="bg2"/>
            </a:solidFill>
          </a:ln>
          <a:effectLst>
            <a:outerShdw blurRad="76200" dist="25400" dir="2700000" sx="101000" sy="101000" algn="t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de-DE" sz="1600" b="1" dirty="0">
                <a:solidFill>
                  <a:schemeClr val="bg1"/>
                </a:solidFill>
                <a:latin typeface="Futura PT Heavy" panose="020B0502020204020303" pitchFamily="34" charset="77"/>
              </a:rPr>
              <a:t>+200</a:t>
            </a:r>
          </a:p>
          <a:p>
            <a:pPr algn="ctr"/>
            <a:r>
              <a:rPr lang="de-DE" sz="1100" dirty="0">
                <a:solidFill>
                  <a:schemeClr val="bg1"/>
                </a:solidFill>
                <a:latin typeface="Futura PT Book" panose="020B0502020204020303" pitchFamily="34" charset="77"/>
              </a:rPr>
              <a:t>Mitarbeiter</a:t>
            </a:r>
          </a:p>
        </p:txBody>
      </p:sp>
      <p:cxnSp>
        <p:nvCxnSpPr>
          <p:cNvPr id="20" name="Gerade Verbindung 19">
            <a:extLst>
              <a:ext uri="{FF2B5EF4-FFF2-40B4-BE49-F238E27FC236}">
                <a16:creationId xmlns:a16="http://schemas.microsoft.com/office/drawing/2014/main" id="{355CCE8D-53ED-C44E-A554-D55D6B04B716}"/>
              </a:ext>
            </a:extLst>
          </p:cNvPr>
          <p:cNvCxnSpPr>
            <a:cxnSpLocks/>
          </p:cNvCxnSpPr>
          <p:nvPr/>
        </p:nvCxnSpPr>
        <p:spPr>
          <a:xfrm>
            <a:off x="767495" y="4754993"/>
            <a:ext cx="0" cy="36004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Gerade Verbindung 20">
            <a:extLst>
              <a:ext uri="{FF2B5EF4-FFF2-40B4-BE49-F238E27FC236}">
                <a16:creationId xmlns:a16="http://schemas.microsoft.com/office/drawing/2014/main" id="{EBAB7730-B874-C745-8DC8-2E6D1DBEFBA2}"/>
              </a:ext>
            </a:extLst>
          </p:cNvPr>
          <p:cNvCxnSpPr>
            <a:cxnSpLocks/>
          </p:cNvCxnSpPr>
          <p:nvPr/>
        </p:nvCxnSpPr>
        <p:spPr>
          <a:xfrm>
            <a:off x="1519863" y="4085141"/>
            <a:ext cx="0" cy="102989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Gerade Verbindung 22">
            <a:extLst>
              <a:ext uri="{FF2B5EF4-FFF2-40B4-BE49-F238E27FC236}">
                <a16:creationId xmlns:a16="http://schemas.microsoft.com/office/drawing/2014/main" id="{C73EBC4A-A415-914D-9281-FA3A44B19049}"/>
              </a:ext>
            </a:extLst>
          </p:cNvPr>
          <p:cNvCxnSpPr>
            <a:cxnSpLocks/>
          </p:cNvCxnSpPr>
          <p:nvPr/>
        </p:nvCxnSpPr>
        <p:spPr>
          <a:xfrm>
            <a:off x="2087475" y="5013176"/>
            <a:ext cx="0" cy="10185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Gerade Verbindung 24">
            <a:extLst>
              <a:ext uri="{FF2B5EF4-FFF2-40B4-BE49-F238E27FC236}">
                <a16:creationId xmlns:a16="http://schemas.microsoft.com/office/drawing/2014/main" id="{883E0376-9806-B44E-A119-44254FD137FC}"/>
              </a:ext>
            </a:extLst>
          </p:cNvPr>
          <p:cNvCxnSpPr>
            <a:cxnSpLocks/>
          </p:cNvCxnSpPr>
          <p:nvPr/>
        </p:nvCxnSpPr>
        <p:spPr>
          <a:xfrm>
            <a:off x="3042357" y="4668124"/>
            <a:ext cx="0" cy="44691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Gerade Verbindung 26">
            <a:extLst>
              <a:ext uri="{FF2B5EF4-FFF2-40B4-BE49-F238E27FC236}">
                <a16:creationId xmlns:a16="http://schemas.microsoft.com/office/drawing/2014/main" id="{39692E0B-9FDB-0F42-BBA0-4B5D179457D2}"/>
              </a:ext>
            </a:extLst>
          </p:cNvPr>
          <p:cNvCxnSpPr>
            <a:cxnSpLocks/>
          </p:cNvCxnSpPr>
          <p:nvPr/>
        </p:nvCxnSpPr>
        <p:spPr>
          <a:xfrm flipH="1">
            <a:off x="3856107" y="3933056"/>
            <a:ext cx="2922" cy="118197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Gerade Verbindung 28">
            <a:extLst>
              <a:ext uri="{FF2B5EF4-FFF2-40B4-BE49-F238E27FC236}">
                <a16:creationId xmlns:a16="http://schemas.microsoft.com/office/drawing/2014/main" id="{7B506110-BFF7-2045-899C-7D273C41F8D5}"/>
              </a:ext>
            </a:extLst>
          </p:cNvPr>
          <p:cNvCxnSpPr>
            <a:cxnSpLocks/>
          </p:cNvCxnSpPr>
          <p:nvPr/>
        </p:nvCxnSpPr>
        <p:spPr>
          <a:xfrm>
            <a:off x="4323929" y="4982612"/>
            <a:ext cx="0" cy="13242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itel 30">
            <a:extLst>
              <a:ext uri="{FF2B5EF4-FFF2-40B4-BE49-F238E27FC236}">
                <a16:creationId xmlns:a16="http://schemas.microsoft.com/office/drawing/2014/main" id="{E99587F5-1108-3546-9BF9-A84E387DE5DA}"/>
              </a:ext>
            </a:extLst>
          </p:cNvPr>
          <p:cNvSpPr>
            <a:spLocks noGrp="1"/>
          </p:cNvSpPr>
          <p:nvPr>
            <p:ph type="title"/>
          </p:nvPr>
        </p:nvSpPr>
        <p:spPr>
          <a:xfrm>
            <a:off x="436067" y="419860"/>
            <a:ext cx="3921046" cy="464413"/>
          </a:xfrm>
        </p:spPr>
        <p:txBody>
          <a:bodyPr/>
          <a:lstStyle/>
          <a:p>
            <a:r>
              <a:rPr lang="de-DE" dirty="0">
                <a:solidFill>
                  <a:schemeClr val="bg1"/>
                </a:solidFill>
              </a:rPr>
              <a:t>Das Team hinter </a:t>
            </a:r>
            <a:r>
              <a:rPr lang="de-DE" dirty="0" err="1">
                <a:solidFill>
                  <a:schemeClr val="bg1"/>
                </a:solidFill>
              </a:rPr>
              <a:t>Offezio</a:t>
            </a:r>
            <a:endParaRPr lang="de-DE" dirty="0">
              <a:solidFill>
                <a:schemeClr val="bg1"/>
              </a:solidFill>
            </a:endParaRPr>
          </a:p>
        </p:txBody>
      </p:sp>
      <p:sp>
        <p:nvSpPr>
          <p:cNvPr id="28" name="Textplatzhalter 2">
            <a:extLst>
              <a:ext uri="{FF2B5EF4-FFF2-40B4-BE49-F238E27FC236}">
                <a16:creationId xmlns:a16="http://schemas.microsoft.com/office/drawing/2014/main" id="{F9E0B23C-7F97-9C44-A8A6-C68496301106}"/>
              </a:ext>
            </a:extLst>
          </p:cNvPr>
          <p:cNvSpPr txBox="1">
            <a:spLocks/>
          </p:cNvSpPr>
          <p:nvPr/>
        </p:nvSpPr>
        <p:spPr>
          <a:xfrm>
            <a:off x="436068" y="967209"/>
            <a:ext cx="5083868" cy="248427"/>
          </a:xfrm>
          <a:prstGeom prst="rect">
            <a:avLst/>
          </a:prstGeom>
          <a:solidFill>
            <a:schemeClr val="accent2"/>
          </a:solidFill>
        </p:spPr>
        <p:txBody>
          <a:bodyPr vert="horz" wrap="square" lIns="108000" tIns="36000" rIns="108000" bIns="18000" rtlCol="0" anchor="ctr">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1400" b="1" i="0" kern="1200" dirty="0">
                <a:solidFill>
                  <a:schemeClr val="bg1"/>
                </a:solidFill>
                <a:latin typeface="Futura PT Demi" panose="020B0502020204020303" pitchFamily="34" charset="77"/>
                <a:ea typeface="Roboto Condensed" panose="02000000000000000000" pitchFamily="2" charset="0"/>
                <a:cs typeface="Roboto Condensed" panose="020000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t>… mit +130 Jahren Erfahrung in Bau &amp; Start-up</a:t>
            </a:r>
          </a:p>
        </p:txBody>
      </p:sp>
      <p:sp>
        <p:nvSpPr>
          <p:cNvPr id="6" name="Rechteck 5">
            <a:extLst>
              <a:ext uri="{FF2B5EF4-FFF2-40B4-BE49-F238E27FC236}">
                <a16:creationId xmlns:a16="http://schemas.microsoft.com/office/drawing/2014/main" id="{A8385520-D678-0741-B95F-F0D24AC9E04E}"/>
              </a:ext>
            </a:extLst>
          </p:cNvPr>
          <p:cNvSpPr/>
          <p:nvPr/>
        </p:nvSpPr>
        <p:spPr>
          <a:xfrm>
            <a:off x="334333" y="5930309"/>
            <a:ext cx="8045559" cy="6798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ctr"/>
          <a:lstStyle/>
          <a:p>
            <a:r>
              <a:rPr lang="de-DE" sz="1050" dirty="0">
                <a:solidFill>
                  <a:srgbClr val="353535"/>
                </a:solidFill>
                <a:latin typeface="Futura PT Light" panose="020B0402020204020303" pitchFamily="34" charset="77"/>
              </a:rPr>
              <a:t>Als Gemeinschaftsunternehmen von </a:t>
            </a:r>
            <a:r>
              <a:rPr lang="de-DE" sz="1050" dirty="0" err="1">
                <a:solidFill>
                  <a:srgbClr val="353535"/>
                </a:solidFill>
                <a:latin typeface="Futura PT Demi" panose="020B0502020204020303" pitchFamily="34" charset="77"/>
              </a:rPr>
              <a:t>Rhomberg</a:t>
            </a:r>
            <a:r>
              <a:rPr lang="de-DE" sz="1050" dirty="0">
                <a:solidFill>
                  <a:srgbClr val="353535"/>
                </a:solidFill>
                <a:latin typeface="Futura PT Demi" panose="020B0502020204020303" pitchFamily="34" charset="77"/>
              </a:rPr>
              <a:t> </a:t>
            </a:r>
            <a:r>
              <a:rPr lang="de-DE" sz="1050" dirty="0">
                <a:solidFill>
                  <a:srgbClr val="353535"/>
                </a:solidFill>
                <a:latin typeface="Futura PT Light" panose="020B0402020204020303" pitchFamily="34" charset="77"/>
              </a:rPr>
              <a:t>und </a:t>
            </a:r>
            <a:r>
              <a:rPr lang="de-DE" sz="1050" b="1" dirty="0" err="1">
                <a:solidFill>
                  <a:srgbClr val="353535"/>
                </a:solidFill>
                <a:latin typeface="Futura PT Demi" panose="020B0502020204020303" pitchFamily="34" charset="77"/>
              </a:rPr>
              <a:t>mantro</a:t>
            </a:r>
            <a:r>
              <a:rPr lang="de-DE" sz="1050" b="1" dirty="0">
                <a:solidFill>
                  <a:srgbClr val="353535"/>
                </a:solidFill>
                <a:latin typeface="Futura PT Demi" panose="020B0502020204020303" pitchFamily="34" charset="77"/>
              </a:rPr>
              <a:t> </a:t>
            </a:r>
            <a:r>
              <a:rPr lang="de-DE" sz="1050" dirty="0">
                <a:solidFill>
                  <a:srgbClr val="353535"/>
                </a:solidFill>
                <a:latin typeface="Futura PT Light" panose="020B0402020204020303" pitchFamily="34" charset="77"/>
              </a:rPr>
              <a:t>fließen in jeden Umbau über </a:t>
            </a:r>
            <a:r>
              <a:rPr lang="de-DE" sz="1050" dirty="0">
                <a:solidFill>
                  <a:srgbClr val="353535"/>
                </a:solidFill>
                <a:latin typeface="Futura PT Demi" panose="020B0502020204020303" pitchFamily="34" charset="77"/>
              </a:rPr>
              <a:t>130 Jahre Bauexpertise und Innovationskraft </a:t>
            </a:r>
            <a:r>
              <a:rPr lang="de-DE" sz="1050" dirty="0">
                <a:solidFill>
                  <a:srgbClr val="353535"/>
                </a:solidFill>
                <a:latin typeface="Futura PT Light" panose="020B0402020204020303" pitchFamily="34" charset="77"/>
              </a:rPr>
              <a:t>ein. </a:t>
            </a:r>
          </a:p>
          <a:p>
            <a:r>
              <a:rPr lang="de-DE" sz="1050" dirty="0">
                <a:solidFill>
                  <a:srgbClr val="353535"/>
                </a:solidFill>
                <a:latin typeface="Futura PT Light" panose="020B0402020204020303" pitchFamily="34" charset="77"/>
              </a:rPr>
              <a:t>Das reduziert das Ausführungsrisiko für Eigentümer und Mieter, sodass in kürzester Zeit einzigartige Arbeitswelten entstehen können.</a:t>
            </a:r>
          </a:p>
        </p:txBody>
      </p:sp>
      <p:sp>
        <p:nvSpPr>
          <p:cNvPr id="22" name="Textfeld 21">
            <a:extLst>
              <a:ext uri="{FF2B5EF4-FFF2-40B4-BE49-F238E27FC236}">
                <a16:creationId xmlns:a16="http://schemas.microsoft.com/office/drawing/2014/main" id="{6060F356-AE0C-484F-A36E-B7FDC835B8DD}"/>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solidFill>
                  <a:schemeClr val="bg1"/>
                </a:solidFill>
                <a:latin typeface="Futura PT Book" panose="020B0502020204020303" pitchFamily="34" charset="77"/>
              </a:rPr>
              <a:t>www.offezio.com</a:t>
            </a:r>
            <a:endParaRPr lang="de-DE" sz="1400" b="1" dirty="0">
              <a:solidFill>
                <a:schemeClr val="bg1"/>
              </a:solidFill>
              <a:latin typeface="Futura PT Book" panose="020B0502020204020303" pitchFamily="34" charset="77"/>
            </a:endParaRPr>
          </a:p>
        </p:txBody>
      </p:sp>
    </p:spTree>
    <p:extLst>
      <p:ext uri="{BB962C8B-B14F-4D97-AF65-F5344CB8AC3E}">
        <p14:creationId xmlns:p14="http://schemas.microsoft.com/office/powerpoint/2010/main" val="3889062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a:extLst>
              <a:ext uri="{FF2B5EF4-FFF2-40B4-BE49-F238E27FC236}">
                <a16:creationId xmlns:a16="http://schemas.microsoft.com/office/drawing/2014/main" id="{D53C9A9E-9EBA-E945-B399-29BB66946E13}"/>
              </a:ext>
            </a:extLst>
          </p:cNvPr>
          <p:cNvSpPr txBox="1"/>
          <p:nvPr/>
        </p:nvSpPr>
        <p:spPr>
          <a:xfrm>
            <a:off x="1331999" y="2078825"/>
            <a:ext cx="2342308" cy="646331"/>
          </a:xfrm>
          <a:prstGeom prst="rect">
            <a:avLst/>
          </a:prstGeom>
          <a:noFill/>
        </p:spPr>
        <p:txBody>
          <a:bodyPr wrap="none" rtlCol="0">
            <a:spAutoFit/>
          </a:bodyPr>
          <a:lstStyle/>
          <a:p>
            <a:pPr algn="l"/>
            <a:r>
              <a:rPr lang="de-DE" sz="3600" b="1" dirty="0" err="1">
                <a:latin typeface="Futura PT Book" panose="020B0502020204020303" pitchFamily="34" charset="77"/>
              </a:rPr>
              <a:t>Offezio</a:t>
            </a:r>
            <a:r>
              <a:rPr lang="de-DE" sz="3600" b="1" baseline="30000" dirty="0" err="1">
                <a:solidFill>
                  <a:srgbClr val="F7AC12"/>
                </a:solidFill>
                <a:latin typeface="Futura PT Book" panose="020B0502020204020303" pitchFamily="34" charset="77"/>
              </a:rPr>
              <a:t>ready</a:t>
            </a:r>
            <a:endParaRPr lang="de-DE" sz="3600" b="1" baseline="30000" dirty="0">
              <a:solidFill>
                <a:srgbClr val="F7AC12"/>
              </a:solidFill>
              <a:latin typeface="Futura PT Book" panose="020B0502020204020303" pitchFamily="34" charset="77"/>
            </a:endParaRPr>
          </a:p>
        </p:txBody>
      </p:sp>
      <p:sp>
        <p:nvSpPr>
          <p:cNvPr id="9" name="Textfeld 8">
            <a:extLst>
              <a:ext uri="{FF2B5EF4-FFF2-40B4-BE49-F238E27FC236}">
                <a16:creationId xmlns:a16="http://schemas.microsoft.com/office/drawing/2014/main" id="{94B9E321-59E0-0C40-8E04-684EB794654D}"/>
              </a:ext>
            </a:extLst>
          </p:cNvPr>
          <p:cNvSpPr txBox="1"/>
          <p:nvPr/>
        </p:nvSpPr>
        <p:spPr>
          <a:xfrm>
            <a:off x="5473201" y="2078825"/>
            <a:ext cx="2839239" cy="646331"/>
          </a:xfrm>
          <a:prstGeom prst="rect">
            <a:avLst/>
          </a:prstGeom>
          <a:noFill/>
        </p:spPr>
        <p:txBody>
          <a:bodyPr wrap="none" rtlCol="0">
            <a:spAutoFit/>
          </a:bodyPr>
          <a:lstStyle/>
          <a:p>
            <a:pPr algn="l"/>
            <a:r>
              <a:rPr lang="de-DE" sz="3600" b="1" dirty="0" err="1">
                <a:latin typeface="Futura PT Book" panose="020B0502020204020303" pitchFamily="34" charset="77"/>
              </a:rPr>
              <a:t>Offezio</a:t>
            </a:r>
            <a:r>
              <a:rPr lang="de-DE" sz="3600" b="1" baseline="30000" dirty="0" err="1">
                <a:solidFill>
                  <a:srgbClr val="F7AC12"/>
                </a:solidFill>
                <a:latin typeface="Futura PT Book" panose="020B0502020204020303" pitchFamily="34" charset="77"/>
              </a:rPr>
              <a:t>transform</a:t>
            </a:r>
            <a:endParaRPr lang="de-DE" sz="3600" b="1" baseline="30000" dirty="0">
              <a:solidFill>
                <a:srgbClr val="F7AC12"/>
              </a:solidFill>
              <a:latin typeface="Futura PT Book" panose="020B0502020204020303" pitchFamily="34" charset="77"/>
            </a:endParaRPr>
          </a:p>
        </p:txBody>
      </p:sp>
      <p:sp>
        <p:nvSpPr>
          <p:cNvPr id="10" name="Textfeld 9">
            <a:extLst>
              <a:ext uri="{FF2B5EF4-FFF2-40B4-BE49-F238E27FC236}">
                <a16:creationId xmlns:a16="http://schemas.microsoft.com/office/drawing/2014/main" id="{AF4F1ADF-85FB-5C4C-BCA6-4E94C09C5E65}"/>
              </a:ext>
            </a:extLst>
          </p:cNvPr>
          <p:cNvSpPr txBox="1"/>
          <p:nvPr/>
        </p:nvSpPr>
        <p:spPr>
          <a:xfrm>
            <a:off x="8876359" y="2078825"/>
            <a:ext cx="2585964" cy="646331"/>
          </a:xfrm>
          <a:prstGeom prst="rect">
            <a:avLst/>
          </a:prstGeom>
          <a:noFill/>
        </p:spPr>
        <p:txBody>
          <a:bodyPr wrap="none" rtlCol="0">
            <a:spAutoFit/>
          </a:bodyPr>
          <a:lstStyle/>
          <a:p>
            <a:pPr algn="l"/>
            <a:r>
              <a:rPr lang="de-DE" sz="3600" b="1" dirty="0" err="1">
                <a:latin typeface="Futura PT Book" panose="020B0502020204020303" pitchFamily="34" charset="77"/>
              </a:rPr>
              <a:t>Offezio</a:t>
            </a:r>
            <a:r>
              <a:rPr lang="de-DE" sz="3600" b="1" baseline="30000" dirty="0" err="1">
                <a:solidFill>
                  <a:srgbClr val="F7AC12"/>
                </a:solidFill>
                <a:latin typeface="Futura PT Book" panose="020B0502020204020303" pitchFamily="34" charset="77"/>
              </a:rPr>
              <a:t>connect</a:t>
            </a:r>
            <a:endParaRPr lang="de-DE" sz="3600" b="1" baseline="30000" dirty="0">
              <a:solidFill>
                <a:srgbClr val="F7AC12"/>
              </a:solidFill>
              <a:latin typeface="Futura PT Book" panose="020B0502020204020303" pitchFamily="34" charset="77"/>
            </a:endParaRPr>
          </a:p>
        </p:txBody>
      </p:sp>
      <p:sp>
        <p:nvSpPr>
          <p:cNvPr id="12" name="Rechteck 11">
            <a:extLst>
              <a:ext uri="{FF2B5EF4-FFF2-40B4-BE49-F238E27FC236}">
                <a16:creationId xmlns:a16="http://schemas.microsoft.com/office/drawing/2014/main" id="{589604A0-9E9A-6342-9869-6E1F890DEE98}"/>
              </a:ext>
            </a:extLst>
          </p:cNvPr>
          <p:cNvSpPr>
            <a:spLocks noChangeAspect="1"/>
          </p:cNvSpPr>
          <p:nvPr/>
        </p:nvSpPr>
        <p:spPr>
          <a:xfrm>
            <a:off x="48297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900" b="1" dirty="0">
                <a:latin typeface="Futura PT Demi" panose="020B0502020204020303" pitchFamily="34" charset="77"/>
              </a:rPr>
              <a:t>Bedarfsaufnahme</a:t>
            </a:r>
          </a:p>
          <a:p>
            <a:pPr algn="ctr"/>
            <a:r>
              <a:rPr lang="de-DE" sz="800" dirty="0">
                <a:latin typeface="Futura PT Light" panose="020B0402020204020303" pitchFamily="34" charset="77"/>
              </a:rPr>
              <a:t>Ermittlung der Nutzungs-anforderungen und Flächenvoraus-setzungen</a:t>
            </a:r>
          </a:p>
        </p:txBody>
      </p:sp>
      <p:sp>
        <p:nvSpPr>
          <p:cNvPr id="13" name="Rechteck 12">
            <a:extLst>
              <a:ext uri="{FF2B5EF4-FFF2-40B4-BE49-F238E27FC236}">
                <a16:creationId xmlns:a16="http://schemas.microsoft.com/office/drawing/2014/main" id="{6B708365-2579-4847-B262-316BF49D2C76}"/>
              </a:ext>
            </a:extLst>
          </p:cNvPr>
          <p:cNvSpPr>
            <a:spLocks noChangeAspect="1"/>
          </p:cNvSpPr>
          <p:nvPr/>
        </p:nvSpPr>
        <p:spPr>
          <a:xfrm>
            <a:off x="150550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Vermittlung</a:t>
            </a:r>
          </a:p>
          <a:p>
            <a:pPr algn="ctr"/>
            <a:r>
              <a:rPr lang="de-DE" sz="800" dirty="0">
                <a:latin typeface="Futura PT Light" panose="020B0402020204020303" pitchFamily="34" charset="77"/>
              </a:rPr>
              <a:t>Match mit Fläche, die Ihren Voraussetzungen entspricht und bereit für den gewünschten Umbau ist.</a:t>
            </a:r>
          </a:p>
        </p:txBody>
      </p:sp>
      <p:sp>
        <p:nvSpPr>
          <p:cNvPr id="14" name="Rechteck 13">
            <a:extLst>
              <a:ext uri="{FF2B5EF4-FFF2-40B4-BE49-F238E27FC236}">
                <a16:creationId xmlns:a16="http://schemas.microsoft.com/office/drawing/2014/main" id="{8D8CED60-7450-0D4A-9B62-20DA8DA4F363}"/>
              </a:ext>
            </a:extLst>
          </p:cNvPr>
          <p:cNvSpPr>
            <a:spLocks noChangeAspect="1"/>
          </p:cNvSpPr>
          <p:nvPr/>
        </p:nvSpPr>
        <p:spPr>
          <a:xfrm>
            <a:off x="355056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Visualisierung</a:t>
            </a:r>
          </a:p>
          <a:p>
            <a:pPr algn="ctr"/>
            <a:r>
              <a:rPr lang="de-DE" sz="800" dirty="0">
                <a:latin typeface="Futura PT Light" panose="020B0402020204020303" pitchFamily="34" charset="77"/>
              </a:rPr>
              <a:t>3D Visualisierung der Flächen in unseren </a:t>
            </a:r>
            <a:r>
              <a:rPr lang="de-DE" sz="800" dirty="0" err="1">
                <a:latin typeface="Futura PT Light" panose="020B0402020204020303" pitchFamily="34" charset="77"/>
              </a:rPr>
              <a:t>Offezio</a:t>
            </a:r>
            <a:r>
              <a:rPr lang="de-DE" sz="800" dirty="0">
                <a:latin typeface="Futura PT Light" panose="020B0402020204020303" pitchFamily="34" charset="77"/>
              </a:rPr>
              <a:t>-Stilen</a:t>
            </a:r>
          </a:p>
        </p:txBody>
      </p:sp>
      <p:sp>
        <p:nvSpPr>
          <p:cNvPr id="15" name="Rechteck 14">
            <a:extLst>
              <a:ext uri="{FF2B5EF4-FFF2-40B4-BE49-F238E27FC236}">
                <a16:creationId xmlns:a16="http://schemas.microsoft.com/office/drawing/2014/main" id="{2E054C5C-9106-4744-8114-DC9C2596FA01}"/>
              </a:ext>
            </a:extLst>
          </p:cNvPr>
          <p:cNvSpPr>
            <a:spLocks noChangeAspect="1"/>
          </p:cNvSpPr>
          <p:nvPr/>
        </p:nvSpPr>
        <p:spPr>
          <a:xfrm>
            <a:off x="252803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Planung</a:t>
            </a:r>
          </a:p>
          <a:p>
            <a:pPr algn="ctr"/>
            <a:r>
              <a:rPr lang="de-DE" sz="800" dirty="0">
                <a:latin typeface="Futura PT Light" panose="020B0402020204020303" pitchFamily="34" charset="77"/>
              </a:rPr>
              <a:t>Entwurf eines optimierten Flächenkonzepts und Ableitung der Kosten.</a:t>
            </a:r>
          </a:p>
        </p:txBody>
      </p:sp>
      <p:sp>
        <p:nvSpPr>
          <p:cNvPr id="16" name="Rechteck 15">
            <a:extLst>
              <a:ext uri="{FF2B5EF4-FFF2-40B4-BE49-F238E27FC236}">
                <a16:creationId xmlns:a16="http://schemas.microsoft.com/office/drawing/2014/main" id="{4F1C6AB5-88D0-0546-802E-20E3B5406142}"/>
              </a:ext>
            </a:extLst>
          </p:cNvPr>
          <p:cNvSpPr>
            <a:spLocks noChangeAspect="1"/>
          </p:cNvSpPr>
          <p:nvPr/>
        </p:nvSpPr>
        <p:spPr>
          <a:xfrm>
            <a:off x="457309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Bauleitung</a:t>
            </a:r>
          </a:p>
          <a:p>
            <a:pPr algn="ctr"/>
            <a:r>
              <a:rPr lang="de-DE" sz="800" dirty="0">
                <a:latin typeface="Futura PT Light" panose="020B0402020204020303" pitchFamily="34" charset="77"/>
              </a:rPr>
              <a:t>Einkauf der Materialien &amp; Produkte sowie Bauleitung vor Ort</a:t>
            </a:r>
          </a:p>
        </p:txBody>
      </p:sp>
      <p:sp>
        <p:nvSpPr>
          <p:cNvPr id="17" name="Rechteck 16">
            <a:extLst>
              <a:ext uri="{FF2B5EF4-FFF2-40B4-BE49-F238E27FC236}">
                <a16:creationId xmlns:a16="http://schemas.microsoft.com/office/drawing/2014/main" id="{77F70017-E379-DC47-B1C6-A197B5FA4B87}"/>
              </a:ext>
            </a:extLst>
          </p:cNvPr>
          <p:cNvSpPr>
            <a:spLocks noChangeAspect="1"/>
          </p:cNvSpPr>
          <p:nvPr/>
        </p:nvSpPr>
        <p:spPr>
          <a:xfrm>
            <a:off x="559562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Rückbau</a:t>
            </a:r>
          </a:p>
          <a:p>
            <a:pPr algn="ctr"/>
            <a:r>
              <a:rPr lang="de-DE" sz="800" dirty="0">
                <a:latin typeface="Futura PT Light" panose="020B0402020204020303" pitchFamily="34" charset="77"/>
              </a:rPr>
              <a:t>Entkernung der Fläche, der Sanitäranlagen sowie Klimatechnik</a:t>
            </a:r>
          </a:p>
        </p:txBody>
      </p:sp>
      <p:sp>
        <p:nvSpPr>
          <p:cNvPr id="18" name="Rechteck 17">
            <a:extLst>
              <a:ext uri="{FF2B5EF4-FFF2-40B4-BE49-F238E27FC236}">
                <a16:creationId xmlns:a16="http://schemas.microsoft.com/office/drawing/2014/main" id="{49573B49-777D-CE4C-BA0E-86B36B927B64}"/>
              </a:ext>
            </a:extLst>
          </p:cNvPr>
          <p:cNvSpPr>
            <a:spLocks noChangeAspect="1"/>
          </p:cNvSpPr>
          <p:nvPr/>
        </p:nvSpPr>
        <p:spPr>
          <a:xfrm>
            <a:off x="661815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Innenausbau</a:t>
            </a:r>
          </a:p>
          <a:p>
            <a:pPr algn="ctr"/>
            <a:r>
              <a:rPr lang="de-DE" sz="800" dirty="0">
                <a:latin typeface="Futura PT Light" panose="020B0402020204020303" pitchFamily="34" charset="77"/>
              </a:rPr>
              <a:t>Ausbau der Fläche nach gewähltem </a:t>
            </a:r>
            <a:r>
              <a:rPr lang="de-DE" sz="800" dirty="0" err="1">
                <a:latin typeface="Futura PT Light" panose="020B0402020204020303" pitchFamily="34" charset="77"/>
              </a:rPr>
              <a:t>Offezio</a:t>
            </a:r>
            <a:r>
              <a:rPr lang="de-DE" sz="800" dirty="0">
                <a:latin typeface="Futura PT Light" panose="020B0402020204020303" pitchFamily="34" charset="77"/>
              </a:rPr>
              <a:t> Stil</a:t>
            </a:r>
          </a:p>
        </p:txBody>
      </p:sp>
      <p:sp>
        <p:nvSpPr>
          <p:cNvPr id="19" name="Rechteck 18">
            <a:extLst>
              <a:ext uri="{FF2B5EF4-FFF2-40B4-BE49-F238E27FC236}">
                <a16:creationId xmlns:a16="http://schemas.microsoft.com/office/drawing/2014/main" id="{025E5996-9194-8C40-B58F-8EE41B5BF977}"/>
              </a:ext>
            </a:extLst>
          </p:cNvPr>
          <p:cNvSpPr>
            <a:spLocks noChangeAspect="1"/>
          </p:cNvSpPr>
          <p:nvPr/>
        </p:nvSpPr>
        <p:spPr>
          <a:xfrm>
            <a:off x="764068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Einrichtung</a:t>
            </a:r>
          </a:p>
          <a:p>
            <a:pPr algn="ctr"/>
            <a:r>
              <a:rPr lang="de-DE" sz="800" dirty="0">
                <a:latin typeface="Futura PT Light" panose="020B0402020204020303" pitchFamily="34" charset="77"/>
              </a:rPr>
              <a:t>Möblierung, EDV Ausstattung, Inbetriebnahme &amp; Übergabe</a:t>
            </a:r>
          </a:p>
        </p:txBody>
      </p:sp>
      <p:sp>
        <p:nvSpPr>
          <p:cNvPr id="20" name="Geschweifte Klammer rechts 19">
            <a:extLst>
              <a:ext uri="{FF2B5EF4-FFF2-40B4-BE49-F238E27FC236}">
                <a16:creationId xmlns:a16="http://schemas.microsoft.com/office/drawing/2014/main" id="{B3F3825E-218C-F447-8E1C-6F046C69FFBA}"/>
              </a:ext>
            </a:extLst>
          </p:cNvPr>
          <p:cNvSpPr/>
          <p:nvPr/>
        </p:nvSpPr>
        <p:spPr>
          <a:xfrm rot="16200000">
            <a:off x="2431145" y="955125"/>
            <a:ext cx="144016" cy="4038830"/>
          </a:xfrm>
          <a:prstGeom prst="rightBrace">
            <a:avLst>
              <a:gd name="adj1" fmla="val 28426"/>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5" name="Rechteck 24">
            <a:extLst>
              <a:ext uri="{FF2B5EF4-FFF2-40B4-BE49-F238E27FC236}">
                <a16:creationId xmlns:a16="http://schemas.microsoft.com/office/drawing/2014/main" id="{0ABC4838-0A46-D74F-A352-362D76544C84}"/>
              </a:ext>
            </a:extLst>
          </p:cNvPr>
          <p:cNvSpPr>
            <a:spLocks noChangeAspect="1"/>
          </p:cNvSpPr>
          <p:nvPr/>
        </p:nvSpPr>
        <p:spPr>
          <a:xfrm>
            <a:off x="866321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Smart Office</a:t>
            </a:r>
          </a:p>
          <a:p>
            <a:pPr algn="ctr"/>
            <a:r>
              <a:rPr lang="de-DE" sz="800" dirty="0">
                <a:latin typeface="Futura PT Light" panose="020B0402020204020303" pitchFamily="34" charset="77"/>
              </a:rPr>
              <a:t>Betrieb des Smart Office Systems in Licht-, Lüftungs-, Energie- &amp; Zugangs-</a:t>
            </a:r>
            <a:r>
              <a:rPr lang="de-DE" sz="800" dirty="0" err="1">
                <a:latin typeface="Futura PT Light" panose="020B0402020204020303" pitchFamily="34" charset="77"/>
              </a:rPr>
              <a:t>Mgmt</a:t>
            </a:r>
            <a:endParaRPr lang="de-DE" sz="800" dirty="0">
              <a:latin typeface="Futura PT Light" panose="020B0402020204020303" pitchFamily="34" charset="77"/>
            </a:endParaRPr>
          </a:p>
        </p:txBody>
      </p:sp>
      <p:sp>
        <p:nvSpPr>
          <p:cNvPr id="26" name="Rechteck 25">
            <a:extLst>
              <a:ext uri="{FF2B5EF4-FFF2-40B4-BE49-F238E27FC236}">
                <a16:creationId xmlns:a16="http://schemas.microsoft.com/office/drawing/2014/main" id="{B0E2660A-E9BA-EC4E-A58B-DAE26FCEFD0D}"/>
              </a:ext>
            </a:extLst>
          </p:cNvPr>
          <p:cNvSpPr>
            <a:spLocks noChangeAspect="1"/>
          </p:cNvSpPr>
          <p:nvPr/>
        </p:nvSpPr>
        <p:spPr>
          <a:xfrm>
            <a:off x="9685745"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Operation</a:t>
            </a:r>
          </a:p>
          <a:p>
            <a:pPr algn="ctr"/>
            <a:r>
              <a:rPr lang="de-DE" sz="800" dirty="0">
                <a:latin typeface="Futura PT Light" panose="020B0402020204020303" pitchFamily="34" charset="77"/>
              </a:rPr>
              <a:t>Flächenbetreuung (bspw. Koordination der Reinigung, Kaffee-Vorrat etc.) </a:t>
            </a:r>
          </a:p>
        </p:txBody>
      </p:sp>
      <p:sp>
        <p:nvSpPr>
          <p:cNvPr id="36" name="Textfeld 35">
            <a:extLst>
              <a:ext uri="{FF2B5EF4-FFF2-40B4-BE49-F238E27FC236}">
                <a16:creationId xmlns:a16="http://schemas.microsoft.com/office/drawing/2014/main" id="{AE12097A-AE32-7444-A84F-3C69238072E1}"/>
              </a:ext>
            </a:extLst>
          </p:cNvPr>
          <p:cNvSpPr txBox="1"/>
          <p:nvPr/>
        </p:nvSpPr>
        <p:spPr>
          <a:xfrm rot="20700000">
            <a:off x="3037095" y="1802524"/>
            <a:ext cx="750526" cy="276999"/>
          </a:xfrm>
          <a:prstGeom prst="rect">
            <a:avLst/>
          </a:prstGeom>
          <a:solidFill>
            <a:schemeClr val="tx2"/>
          </a:solidFill>
        </p:spPr>
        <p:txBody>
          <a:bodyPr wrap="none" rtlCol="0">
            <a:spAutoFit/>
          </a:bodyPr>
          <a:lstStyle/>
          <a:p>
            <a:pPr algn="l"/>
            <a:r>
              <a:rPr lang="de-DE" sz="1200" b="1" dirty="0">
                <a:solidFill>
                  <a:schemeClr val="bg1"/>
                </a:solidFill>
                <a:latin typeface="Futura PT" panose="020B0502020204020303" pitchFamily="34" charset="77"/>
              </a:rPr>
              <a:t>9,-€ </a:t>
            </a:r>
            <a:r>
              <a:rPr lang="de-DE" sz="1200" b="1" baseline="30000" dirty="0">
                <a:solidFill>
                  <a:schemeClr val="bg1"/>
                </a:solidFill>
                <a:latin typeface="Futura PT" panose="020B0502020204020303" pitchFamily="34" charset="77"/>
              </a:rPr>
              <a:t>p.m2</a:t>
            </a:r>
          </a:p>
        </p:txBody>
      </p:sp>
      <p:sp>
        <p:nvSpPr>
          <p:cNvPr id="37" name="Textfeld 36">
            <a:extLst>
              <a:ext uri="{FF2B5EF4-FFF2-40B4-BE49-F238E27FC236}">
                <a16:creationId xmlns:a16="http://schemas.microsoft.com/office/drawing/2014/main" id="{B3D71AA2-387B-624F-96F2-00B67C8A1F5F}"/>
              </a:ext>
            </a:extLst>
          </p:cNvPr>
          <p:cNvSpPr txBox="1"/>
          <p:nvPr/>
        </p:nvSpPr>
        <p:spPr>
          <a:xfrm rot="20700000">
            <a:off x="7200532" y="1778461"/>
            <a:ext cx="1192955" cy="276999"/>
          </a:xfrm>
          <a:prstGeom prst="rect">
            <a:avLst/>
          </a:prstGeom>
          <a:solidFill>
            <a:schemeClr val="tx2"/>
          </a:solidFill>
        </p:spPr>
        <p:txBody>
          <a:bodyPr wrap="none" rtlCol="0">
            <a:spAutoFit/>
          </a:bodyPr>
          <a:lstStyle/>
          <a:p>
            <a:pPr algn="l"/>
            <a:r>
              <a:rPr lang="de-DE" sz="1200" b="1" dirty="0">
                <a:solidFill>
                  <a:schemeClr val="bg1"/>
                </a:solidFill>
                <a:latin typeface="Futura PT" panose="020B0502020204020303" pitchFamily="34" charset="77"/>
              </a:rPr>
              <a:t>ab 499,-€ </a:t>
            </a:r>
            <a:r>
              <a:rPr lang="de-DE" sz="1200" b="1" baseline="30000" dirty="0">
                <a:solidFill>
                  <a:schemeClr val="bg1"/>
                </a:solidFill>
                <a:latin typeface="Futura PT" panose="020B0502020204020303" pitchFamily="34" charset="77"/>
              </a:rPr>
              <a:t>p.m2</a:t>
            </a:r>
          </a:p>
        </p:txBody>
      </p:sp>
      <p:sp>
        <p:nvSpPr>
          <p:cNvPr id="5" name="Titel 4">
            <a:extLst>
              <a:ext uri="{FF2B5EF4-FFF2-40B4-BE49-F238E27FC236}">
                <a16:creationId xmlns:a16="http://schemas.microsoft.com/office/drawing/2014/main" id="{920065BF-972F-B84E-9171-65BF1134816F}"/>
              </a:ext>
            </a:extLst>
          </p:cNvPr>
          <p:cNvSpPr>
            <a:spLocks noGrp="1"/>
          </p:cNvSpPr>
          <p:nvPr>
            <p:ph type="title"/>
          </p:nvPr>
        </p:nvSpPr>
        <p:spPr>
          <a:xfrm>
            <a:off x="436067" y="419860"/>
            <a:ext cx="3884178" cy="464413"/>
          </a:xfrm>
        </p:spPr>
        <p:txBody>
          <a:bodyPr/>
          <a:lstStyle/>
          <a:p>
            <a:r>
              <a:rPr lang="de-DE" dirty="0"/>
              <a:t>3 Produkte = kein Risiko</a:t>
            </a:r>
          </a:p>
        </p:txBody>
      </p:sp>
      <p:sp>
        <p:nvSpPr>
          <p:cNvPr id="6" name="Textplatzhalter 5">
            <a:extLst>
              <a:ext uri="{FF2B5EF4-FFF2-40B4-BE49-F238E27FC236}">
                <a16:creationId xmlns:a16="http://schemas.microsoft.com/office/drawing/2014/main" id="{134DE33F-9979-2641-A2FE-6998BD90C86C}"/>
              </a:ext>
            </a:extLst>
          </p:cNvPr>
          <p:cNvSpPr>
            <a:spLocks noGrp="1"/>
          </p:cNvSpPr>
          <p:nvPr>
            <p:ph type="body" sz="quarter" idx="10"/>
          </p:nvPr>
        </p:nvSpPr>
        <p:spPr>
          <a:xfrm>
            <a:off x="436067" y="887801"/>
            <a:ext cx="3839021" cy="269089"/>
          </a:xfrm>
        </p:spPr>
        <p:txBody>
          <a:bodyPr/>
          <a:lstStyle/>
          <a:p>
            <a:pPr marL="0" indent="0">
              <a:buNone/>
            </a:pPr>
            <a:r>
              <a:rPr lang="de-DE" dirty="0"/>
              <a:t>Für jede Lebensphase einer Immobilie</a:t>
            </a:r>
          </a:p>
        </p:txBody>
      </p:sp>
      <p:sp>
        <p:nvSpPr>
          <p:cNvPr id="42" name="Rechteck 41">
            <a:extLst>
              <a:ext uri="{FF2B5EF4-FFF2-40B4-BE49-F238E27FC236}">
                <a16:creationId xmlns:a16="http://schemas.microsoft.com/office/drawing/2014/main" id="{443BD8BA-F083-9043-A58E-2A24287B2E1C}"/>
              </a:ext>
            </a:extLst>
          </p:cNvPr>
          <p:cNvSpPr>
            <a:spLocks noChangeAspect="1"/>
          </p:cNvSpPr>
          <p:nvPr/>
        </p:nvSpPr>
        <p:spPr>
          <a:xfrm>
            <a:off x="10708274" y="5370834"/>
            <a:ext cx="972000" cy="115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24000" rIns="36000" bIns="36000" rtlCol="0" anchor="t"/>
          <a:lstStyle/>
          <a:p>
            <a:pPr algn="ctr"/>
            <a:r>
              <a:rPr lang="de-DE" sz="1050" b="1" dirty="0">
                <a:latin typeface="Futura PT Demi" panose="020B0502020204020303" pitchFamily="34" charset="77"/>
              </a:rPr>
              <a:t>Reinigung</a:t>
            </a:r>
          </a:p>
          <a:p>
            <a:pPr algn="ctr"/>
            <a:r>
              <a:rPr lang="de-DE" sz="800" dirty="0">
                <a:latin typeface="Futura PT Light" panose="020B0402020204020303" pitchFamily="34" charset="77"/>
              </a:rPr>
              <a:t>Koordination eines Reinigungsteams für die entsprechende Behandlung der Fläche.</a:t>
            </a:r>
          </a:p>
        </p:txBody>
      </p:sp>
      <p:sp>
        <p:nvSpPr>
          <p:cNvPr id="2" name="Textfeld 1">
            <a:extLst>
              <a:ext uri="{FF2B5EF4-FFF2-40B4-BE49-F238E27FC236}">
                <a16:creationId xmlns:a16="http://schemas.microsoft.com/office/drawing/2014/main" id="{8697DD70-284C-6D49-A7B9-ACC8A701A139}"/>
              </a:ext>
            </a:extLst>
          </p:cNvPr>
          <p:cNvSpPr txBox="1"/>
          <p:nvPr/>
        </p:nvSpPr>
        <p:spPr>
          <a:xfrm>
            <a:off x="495989" y="2974539"/>
            <a:ext cx="4038829" cy="1632883"/>
          </a:xfrm>
          <a:prstGeom prst="rect">
            <a:avLst/>
          </a:prstGeom>
          <a:noFill/>
        </p:spPr>
        <p:txBody>
          <a:bodyPr wrap="square" rtlCol="0">
            <a:spAutoFit/>
          </a:bodyPr>
          <a:lstStyle/>
          <a:p>
            <a:pPr algn="l">
              <a:lnSpc>
                <a:spcPct val="120000"/>
              </a:lnSpc>
            </a:pPr>
            <a:r>
              <a:rPr lang="de-DE" sz="1050" dirty="0">
                <a:solidFill>
                  <a:srgbClr val="646464"/>
                </a:solidFill>
                <a:latin typeface="Futura PT Light" panose="020B0402020204020303" pitchFamily="34" charset="77"/>
              </a:rPr>
              <a:t>Sie können sich nicht vorstellen, was aus einer Fläche gemacht werden kann? Wir zeigen es Ihnen! Mit </a:t>
            </a:r>
            <a:r>
              <a:rPr lang="de-DE" sz="1050" dirty="0" err="1">
                <a:solidFill>
                  <a:srgbClr val="646464"/>
                </a:solidFill>
                <a:latin typeface="Futura PT Light" panose="020B0402020204020303" pitchFamily="34" charset="77"/>
              </a:rPr>
              <a:t>Offezio</a:t>
            </a:r>
            <a:r>
              <a:rPr lang="de-DE" sz="1050" baseline="30000" dirty="0" err="1">
                <a:solidFill>
                  <a:srgbClr val="646464"/>
                </a:solidFill>
                <a:latin typeface="Futura PT Light" panose="020B0402020204020303" pitchFamily="34" charset="77"/>
              </a:rPr>
              <a:t>ready</a:t>
            </a:r>
            <a:r>
              <a:rPr lang="de-DE" sz="1050" dirty="0">
                <a:solidFill>
                  <a:srgbClr val="646464"/>
                </a:solidFill>
                <a:latin typeface="Futura PT Light" panose="020B0402020204020303" pitchFamily="34" charset="77"/>
              </a:rPr>
              <a:t> erörtern wir Ihre Anforderungen an die Nutzung eines Büros, </a:t>
            </a:r>
            <a:r>
              <a:rPr lang="de-DE" sz="1050" dirty="0" err="1">
                <a:solidFill>
                  <a:srgbClr val="646464"/>
                </a:solidFill>
                <a:latin typeface="Futura PT Light" panose="020B0402020204020303" pitchFamily="34" charset="77"/>
              </a:rPr>
              <a:t>beplanen</a:t>
            </a:r>
            <a:r>
              <a:rPr lang="de-DE" sz="1050" dirty="0">
                <a:solidFill>
                  <a:srgbClr val="646464"/>
                </a:solidFill>
                <a:latin typeface="Futura PT Light" panose="020B0402020204020303" pitchFamily="34" charset="77"/>
              </a:rPr>
              <a:t> die Flächen anhand unseres </a:t>
            </a:r>
            <a:r>
              <a:rPr lang="de-DE" sz="1050" dirty="0" err="1">
                <a:solidFill>
                  <a:srgbClr val="646464"/>
                </a:solidFill>
                <a:latin typeface="Futura PT Light" panose="020B0402020204020303" pitchFamily="34" charset="77"/>
              </a:rPr>
              <a:t>Offezio</a:t>
            </a:r>
            <a:r>
              <a:rPr lang="de-DE" sz="1050" dirty="0">
                <a:solidFill>
                  <a:srgbClr val="646464"/>
                </a:solidFill>
                <a:latin typeface="Futura PT Light" panose="020B0402020204020303" pitchFamily="34" charset="77"/>
              </a:rPr>
              <a:t>-Flächenkonzeptes in bis zu 3 Stilrichtungen inkl. fotorealistischen Renderings und leiten die Kosten dafür ab. So kann eine Entscheidung für den Umbau aufgrund fundierter Grundlagen sowie visuell greifbarer Vorstellung erfolgen. </a:t>
            </a:r>
          </a:p>
          <a:p>
            <a:pPr algn="l">
              <a:lnSpc>
                <a:spcPct val="120000"/>
              </a:lnSpc>
            </a:pPr>
            <a:r>
              <a:rPr lang="de-DE" sz="1050" dirty="0">
                <a:solidFill>
                  <a:srgbClr val="646464"/>
                </a:solidFill>
                <a:latin typeface="Futura PT Light" panose="020B0402020204020303" pitchFamily="34" charset="77"/>
              </a:rPr>
              <a:t>Der Weg zur Transformation beginnt dabei ohne großes Risiko und mit konkretem Ziel.</a:t>
            </a:r>
          </a:p>
        </p:txBody>
      </p:sp>
      <p:sp>
        <p:nvSpPr>
          <p:cNvPr id="30" name="Textfeld 29">
            <a:extLst>
              <a:ext uri="{FF2B5EF4-FFF2-40B4-BE49-F238E27FC236}">
                <a16:creationId xmlns:a16="http://schemas.microsoft.com/office/drawing/2014/main" id="{F02ABC4F-B4E2-8F4A-9DDA-D98F92770FE0}"/>
              </a:ext>
            </a:extLst>
          </p:cNvPr>
          <p:cNvSpPr txBox="1"/>
          <p:nvPr/>
        </p:nvSpPr>
        <p:spPr>
          <a:xfrm>
            <a:off x="4623625" y="3029577"/>
            <a:ext cx="4038829" cy="1826782"/>
          </a:xfrm>
          <a:prstGeom prst="rect">
            <a:avLst/>
          </a:prstGeom>
          <a:noFill/>
        </p:spPr>
        <p:txBody>
          <a:bodyPr wrap="square" rtlCol="0">
            <a:spAutoFit/>
          </a:bodyPr>
          <a:lstStyle/>
          <a:p>
            <a:pPr algn="l">
              <a:lnSpc>
                <a:spcPct val="120000"/>
              </a:lnSpc>
            </a:pPr>
            <a:r>
              <a:rPr lang="de-DE" sz="1050" dirty="0">
                <a:solidFill>
                  <a:srgbClr val="646464"/>
                </a:solidFill>
                <a:latin typeface="Futura PT Light" panose="020B0402020204020303" pitchFamily="34" charset="77"/>
              </a:rPr>
              <a:t>Mit </a:t>
            </a:r>
            <a:r>
              <a:rPr lang="de-DE" sz="1050" dirty="0" err="1">
                <a:solidFill>
                  <a:srgbClr val="646464"/>
                </a:solidFill>
                <a:latin typeface="Futura PT Light" panose="020B0402020204020303" pitchFamily="34" charset="77"/>
              </a:rPr>
              <a:t>Offezio</a:t>
            </a:r>
            <a:r>
              <a:rPr lang="de-DE" sz="1050" baseline="30000" dirty="0" err="1">
                <a:solidFill>
                  <a:srgbClr val="646464"/>
                </a:solidFill>
                <a:latin typeface="Futura PT Light" panose="020B0402020204020303" pitchFamily="34" charset="77"/>
              </a:rPr>
              <a:t>transform</a:t>
            </a:r>
            <a:r>
              <a:rPr lang="de-DE" sz="1050" dirty="0">
                <a:solidFill>
                  <a:srgbClr val="646464"/>
                </a:solidFill>
                <a:latin typeface="Futura PT Light" panose="020B0402020204020303" pitchFamily="34" charset="77"/>
              </a:rPr>
              <a:t> übernehmen wir den Rückbau, Innenausbau sowie optional die bezugsfertige Einrichtung der Fläche inkl. EDV, Smart-Office Ausstattung und Inbetriebnahme. Sie sprechen mit einem Ansprechpartner von </a:t>
            </a:r>
            <a:r>
              <a:rPr lang="de-DE" sz="1050" dirty="0" err="1">
                <a:solidFill>
                  <a:srgbClr val="646464"/>
                </a:solidFill>
                <a:latin typeface="Futura PT Light" panose="020B0402020204020303" pitchFamily="34" charset="77"/>
              </a:rPr>
              <a:t>Offezio</a:t>
            </a:r>
            <a:r>
              <a:rPr lang="de-DE" sz="1050" dirty="0">
                <a:solidFill>
                  <a:srgbClr val="646464"/>
                </a:solidFill>
                <a:latin typeface="Futura PT Light" panose="020B0402020204020303" pitchFamily="34" charset="77"/>
              </a:rPr>
              <a:t>, wir koordinieren den Rest.</a:t>
            </a:r>
          </a:p>
          <a:p>
            <a:pPr algn="l">
              <a:lnSpc>
                <a:spcPct val="120000"/>
              </a:lnSpc>
            </a:pPr>
            <a:r>
              <a:rPr lang="de-DE" sz="1050" dirty="0">
                <a:solidFill>
                  <a:srgbClr val="646464"/>
                </a:solidFill>
                <a:latin typeface="Futura PT Light" panose="020B0402020204020303" pitchFamily="34" charset="77"/>
              </a:rPr>
              <a:t>Dabei setzen wir im Ausbau und in der Ausstattung auf eine hohe Qualität, bei denen Sie von unseren speziellen Einkaufskonditionen sowie standardisierten Prozessen profitieren. Sie erhalten damit eine moderne Arbeitswelt in kürzester Zeit zu besten Preisen– ohne Mehraufwand.</a:t>
            </a:r>
          </a:p>
          <a:p>
            <a:pPr algn="l">
              <a:lnSpc>
                <a:spcPct val="120000"/>
              </a:lnSpc>
            </a:pPr>
            <a:endParaRPr lang="de-DE" sz="1050" dirty="0">
              <a:solidFill>
                <a:srgbClr val="646464"/>
              </a:solidFill>
              <a:latin typeface="Futura PT Light" panose="020B0402020204020303" pitchFamily="34" charset="77"/>
            </a:endParaRPr>
          </a:p>
        </p:txBody>
      </p:sp>
      <p:sp>
        <p:nvSpPr>
          <p:cNvPr id="31" name="Textfeld 30">
            <a:extLst>
              <a:ext uri="{FF2B5EF4-FFF2-40B4-BE49-F238E27FC236}">
                <a16:creationId xmlns:a16="http://schemas.microsoft.com/office/drawing/2014/main" id="{6F8151DA-67AE-6F48-9451-43F5512F6F94}"/>
              </a:ext>
            </a:extLst>
          </p:cNvPr>
          <p:cNvSpPr txBox="1"/>
          <p:nvPr/>
        </p:nvSpPr>
        <p:spPr>
          <a:xfrm>
            <a:off x="8635886" y="3029573"/>
            <a:ext cx="3133703" cy="1632883"/>
          </a:xfrm>
          <a:prstGeom prst="rect">
            <a:avLst/>
          </a:prstGeom>
          <a:noFill/>
        </p:spPr>
        <p:txBody>
          <a:bodyPr wrap="square" rtlCol="0">
            <a:spAutoFit/>
          </a:bodyPr>
          <a:lstStyle/>
          <a:p>
            <a:pPr>
              <a:lnSpc>
                <a:spcPct val="120000"/>
              </a:lnSpc>
            </a:pPr>
            <a:r>
              <a:rPr lang="de-DE" sz="1050" dirty="0">
                <a:solidFill>
                  <a:srgbClr val="646464"/>
                </a:solidFill>
                <a:latin typeface="Futura PT Light" panose="020B0402020204020303" pitchFamily="34" charset="77"/>
              </a:rPr>
              <a:t>Der Wert einer New Work Fläche entsteht im tatsächlichen Betrieb. Mit </a:t>
            </a:r>
            <a:r>
              <a:rPr lang="de-DE" sz="1050" dirty="0" err="1">
                <a:solidFill>
                  <a:srgbClr val="646464"/>
                </a:solidFill>
                <a:latin typeface="Futura PT Light" panose="020B0402020204020303" pitchFamily="34" charset="77"/>
              </a:rPr>
              <a:t>Offezio</a:t>
            </a:r>
            <a:r>
              <a:rPr lang="de-DE" sz="1050" baseline="30000" dirty="0" err="1">
                <a:solidFill>
                  <a:srgbClr val="646464"/>
                </a:solidFill>
                <a:latin typeface="Futura PT Light" panose="020B0402020204020303" pitchFamily="34" charset="77"/>
              </a:rPr>
              <a:t>connect</a:t>
            </a:r>
            <a:r>
              <a:rPr lang="de-DE" sz="1050" dirty="0">
                <a:solidFill>
                  <a:srgbClr val="646464"/>
                </a:solidFill>
                <a:latin typeface="Futura PT Light" panose="020B0402020204020303" pitchFamily="34" charset="77"/>
              </a:rPr>
              <a:t> übernehmen wir den Betrieb der Fläche, d.h. Bereitstellung und Betrieb des Smart-Office- Systems mit Zugangs-, Lüftungs-, Licht- &amp; Energie-Management sowie Betrieb von Kaffeemaschinen und organisieren die Reinigung der Fläche. Somit konzentrieren Sie sich auf Ihr Tagesgeschäft und nutzen Ihr Büro für die wichtigen Dinge.</a:t>
            </a:r>
          </a:p>
        </p:txBody>
      </p:sp>
      <p:sp>
        <p:nvSpPr>
          <p:cNvPr id="32" name="Geschweifte Klammer rechts 31">
            <a:extLst>
              <a:ext uri="{FF2B5EF4-FFF2-40B4-BE49-F238E27FC236}">
                <a16:creationId xmlns:a16="http://schemas.microsoft.com/office/drawing/2014/main" id="{6EABB053-AA3B-6E42-8AD6-5F4A9A0E4FD0}"/>
              </a:ext>
            </a:extLst>
          </p:cNvPr>
          <p:cNvSpPr/>
          <p:nvPr/>
        </p:nvSpPr>
        <p:spPr>
          <a:xfrm rot="16200000">
            <a:off x="6520503" y="955125"/>
            <a:ext cx="144016" cy="4038830"/>
          </a:xfrm>
          <a:prstGeom prst="rightBrace">
            <a:avLst>
              <a:gd name="adj1" fmla="val 28426"/>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33" name="Geschweifte Klammer rechts 32">
            <a:extLst>
              <a:ext uri="{FF2B5EF4-FFF2-40B4-BE49-F238E27FC236}">
                <a16:creationId xmlns:a16="http://schemas.microsoft.com/office/drawing/2014/main" id="{8D4B4714-C19F-8F43-BC0D-F4114F58FA57}"/>
              </a:ext>
            </a:extLst>
          </p:cNvPr>
          <p:cNvSpPr/>
          <p:nvPr/>
        </p:nvSpPr>
        <p:spPr>
          <a:xfrm rot="16200000">
            <a:off x="10099739" y="1466009"/>
            <a:ext cx="144016" cy="3017061"/>
          </a:xfrm>
          <a:prstGeom prst="rightBrace">
            <a:avLst>
              <a:gd name="adj1" fmla="val 28426"/>
              <a:gd name="adj2" fmla="val 50000"/>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cxnSp>
        <p:nvCxnSpPr>
          <p:cNvPr id="4" name="Gerade Verbindung 3">
            <a:extLst>
              <a:ext uri="{FF2B5EF4-FFF2-40B4-BE49-F238E27FC236}">
                <a16:creationId xmlns:a16="http://schemas.microsoft.com/office/drawing/2014/main" id="{155C45F8-2B61-064F-9279-8B06E52B9166}"/>
              </a:ext>
            </a:extLst>
          </p:cNvPr>
          <p:cNvCxnSpPr>
            <a:cxnSpLocks/>
          </p:cNvCxnSpPr>
          <p:nvPr/>
        </p:nvCxnSpPr>
        <p:spPr>
          <a:xfrm>
            <a:off x="478351" y="3350965"/>
            <a:ext cx="0" cy="1692000"/>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43" name="Gerade Verbindung 42">
            <a:extLst>
              <a:ext uri="{FF2B5EF4-FFF2-40B4-BE49-F238E27FC236}">
                <a16:creationId xmlns:a16="http://schemas.microsoft.com/office/drawing/2014/main" id="{5E790727-4206-EB4B-A601-46A7A3E2FE4A}"/>
              </a:ext>
            </a:extLst>
          </p:cNvPr>
          <p:cNvCxnSpPr>
            <a:cxnSpLocks/>
          </p:cNvCxnSpPr>
          <p:nvPr/>
        </p:nvCxnSpPr>
        <p:spPr>
          <a:xfrm>
            <a:off x="4543357" y="3350965"/>
            <a:ext cx="0" cy="1692000"/>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44" name="Gerade Verbindung 43">
            <a:extLst>
              <a:ext uri="{FF2B5EF4-FFF2-40B4-BE49-F238E27FC236}">
                <a16:creationId xmlns:a16="http://schemas.microsoft.com/office/drawing/2014/main" id="{5F742B4F-1128-8E4D-AC93-47BA60947DF5}"/>
              </a:ext>
            </a:extLst>
          </p:cNvPr>
          <p:cNvCxnSpPr>
            <a:cxnSpLocks/>
          </p:cNvCxnSpPr>
          <p:nvPr/>
        </p:nvCxnSpPr>
        <p:spPr>
          <a:xfrm>
            <a:off x="8626470" y="3350965"/>
            <a:ext cx="0" cy="1692000"/>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cxnSp>
        <p:nvCxnSpPr>
          <p:cNvPr id="45" name="Gerade Verbindung 44">
            <a:extLst>
              <a:ext uri="{FF2B5EF4-FFF2-40B4-BE49-F238E27FC236}">
                <a16:creationId xmlns:a16="http://schemas.microsoft.com/office/drawing/2014/main" id="{CF91B751-9EB6-D146-9E06-AD03B1BBF436}"/>
              </a:ext>
            </a:extLst>
          </p:cNvPr>
          <p:cNvCxnSpPr>
            <a:cxnSpLocks/>
          </p:cNvCxnSpPr>
          <p:nvPr/>
        </p:nvCxnSpPr>
        <p:spPr>
          <a:xfrm>
            <a:off x="11677488" y="3350965"/>
            <a:ext cx="0" cy="1692000"/>
          </a:xfrm>
          <a:prstGeom prst="line">
            <a:avLst/>
          </a:prstGeom>
          <a:ln>
            <a:solidFill>
              <a:srgbClr val="B3B3B3"/>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04A999F7-55E7-E24E-A442-4B75F503ED8E}"/>
              </a:ext>
            </a:extLst>
          </p:cNvPr>
          <p:cNvSpPr/>
          <p:nvPr/>
        </p:nvSpPr>
        <p:spPr>
          <a:xfrm>
            <a:off x="73044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6" name="Oval 45">
            <a:extLst>
              <a:ext uri="{FF2B5EF4-FFF2-40B4-BE49-F238E27FC236}">
                <a16:creationId xmlns:a16="http://schemas.microsoft.com/office/drawing/2014/main" id="{7FB6D729-2E91-734D-98EB-31C5005F502C}"/>
              </a:ext>
            </a:extLst>
          </p:cNvPr>
          <p:cNvSpPr/>
          <p:nvPr/>
        </p:nvSpPr>
        <p:spPr>
          <a:xfrm>
            <a:off x="175297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Oval 46">
            <a:extLst>
              <a:ext uri="{FF2B5EF4-FFF2-40B4-BE49-F238E27FC236}">
                <a16:creationId xmlns:a16="http://schemas.microsoft.com/office/drawing/2014/main" id="{33CC5221-9D40-C44A-868C-F64CFAD6BB2B}"/>
              </a:ext>
            </a:extLst>
          </p:cNvPr>
          <p:cNvSpPr/>
          <p:nvPr/>
        </p:nvSpPr>
        <p:spPr>
          <a:xfrm>
            <a:off x="277550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Oval 47">
            <a:extLst>
              <a:ext uri="{FF2B5EF4-FFF2-40B4-BE49-F238E27FC236}">
                <a16:creationId xmlns:a16="http://schemas.microsoft.com/office/drawing/2014/main" id="{97EA7136-ECA5-404A-9152-122023C1FE72}"/>
              </a:ext>
            </a:extLst>
          </p:cNvPr>
          <p:cNvSpPr/>
          <p:nvPr/>
        </p:nvSpPr>
        <p:spPr>
          <a:xfrm>
            <a:off x="379803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Oval 48">
            <a:extLst>
              <a:ext uri="{FF2B5EF4-FFF2-40B4-BE49-F238E27FC236}">
                <a16:creationId xmlns:a16="http://schemas.microsoft.com/office/drawing/2014/main" id="{F92F8AE0-A957-DF4B-8991-5CC896B67E98}"/>
              </a:ext>
            </a:extLst>
          </p:cNvPr>
          <p:cNvSpPr/>
          <p:nvPr/>
        </p:nvSpPr>
        <p:spPr>
          <a:xfrm>
            <a:off x="482056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0" name="Oval 49">
            <a:extLst>
              <a:ext uri="{FF2B5EF4-FFF2-40B4-BE49-F238E27FC236}">
                <a16:creationId xmlns:a16="http://schemas.microsoft.com/office/drawing/2014/main" id="{59B5535D-FB78-7243-91C1-6F52C28B3FCF}"/>
              </a:ext>
            </a:extLst>
          </p:cNvPr>
          <p:cNvSpPr/>
          <p:nvPr/>
        </p:nvSpPr>
        <p:spPr>
          <a:xfrm>
            <a:off x="584309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1" name="Oval 50">
            <a:extLst>
              <a:ext uri="{FF2B5EF4-FFF2-40B4-BE49-F238E27FC236}">
                <a16:creationId xmlns:a16="http://schemas.microsoft.com/office/drawing/2014/main" id="{8C0EBD0D-20EF-2543-B208-43DCBFC978F2}"/>
              </a:ext>
            </a:extLst>
          </p:cNvPr>
          <p:cNvSpPr/>
          <p:nvPr/>
        </p:nvSpPr>
        <p:spPr>
          <a:xfrm>
            <a:off x="686562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2" name="Oval 51">
            <a:extLst>
              <a:ext uri="{FF2B5EF4-FFF2-40B4-BE49-F238E27FC236}">
                <a16:creationId xmlns:a16="http://schemas.microsoft.com/office/drawing/2014/main" id="{A095F094-1BD0-A749-AF13-3C238019CAB2}"/>
              </a:ext>
            </a:extLst>
          </p:cNvPr>
          <p:cNvSpPr/>
          <p:nvPr/>
        </p:nvSpPr>
        <p:spPr>
          <a:xfrm>
            <a:off x="788815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3" name="Oval 52">
            <a:extLst>
              <a:ext uri="{FF2B5EF4-FFF2-40B4-BE49-F238E27FC236}">
                <a16:creationId xmlns:a16="http://schemas.microsoft.com/office/drawing/2014/main" id="{67134224-BED7-0043-9690-ED7212754CF9}"/>
              </a:ext>
            </a:extLst>
          </p:cNvPr>
          <p:cNvSpPr/>
          <p:nvPr/>
        </p:nvSpPr>
        <p:spPr>
          <a:xfrm>
            <a:off x="8906175"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4" name="Oval 53">
            <a:extLst>
              <a:ext uri="{FF2B5EF4-FFF2-40B4-BE49-F238E27FC236}">
                <a16:creationId xmlns:a16="http://schemas.microsoft.com/office/drawing/2014/main" id="{22071F99-C5A1-8347-88BA-7D1F0ECBBA9D}"/>
              </a:ext>
            </a:extLst>
          </p:cNvPr>
          <p:cNvSpPr/>
          <p:nvPr/>
        </p:nvSpPr>
        <p:spPr>
          <a:xfrm>
            <a:off x="9924200"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5" name="Oval 54">
            <a:extLst>
              <a:ext uri="{FF2B5EF4-FFF2-40B4-BE49-F238E27FC236}">
                <a16:creationId xmlns:a16="http://schemas.microsoft.com/office/drawing/2014/main" id="{3523835D-D25D-654D-ABE6-02FB87F0BDAB}"/>
              </a:ext>
            </a:extLst>
          </p:cNvPr>
          <p:cNvSpPr/>
          <p:nvPr/>
        </p:nvSpPr>
        <p:spPr>
          <a:xfrm>
            <a:off x="10927287" y="5127486"/>
            <a:ext cx="477070" cy="477070"/>
          </a:xfrm>
          <a:prstGeom prst="ellipse">
            <a:avLst/>
          </a:prstGeom>
          <a:solidFill>
            <a:schemeClr val="bg1"/>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a:extLst>
              <a:ext uri="{FF2B5EF4-FFF2-40B4-BE49-F238E27FC236}">
                <a16:creationId xmlns:a16="http://schemas.microsoft.com/office/drawing/2014/main" id="{A89892C2-7391-1749-A861-D8F4C72A26D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74384" y="5248900"/>
            <a:ext cx="234241" cy="234241"/>
          </a:xfrm>
          <a:prstGeom prst="rect">
            <a:avLst/>
          </a:prstGeom>
        </p:spPr>
      </p:pic>
      <p:pic>
        <p:nvPicPr>
          <p:cNvPr id="24" name="Grafik 23">
            <a:extLst>
              <a:ext uri="{FF2B5EF4-FFF2-40B4-BE49-F238E27FC236}">
                <a16:creationId xmlns:a16="http://schemas.microsoft.com/office/drawing/2014/main" id="{EF93792A-5167-F945-B10C-9A6FEBF389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108" y="5273223"/>
            <a:ext cx="278394" cy="185596"/>
          </a:xfrm>
          <a:prstGeom prst="rect">
            <a:avLst/>
          </a:prstGeom>
        </p:spPr>
      </p:pic>
      <p:pic>
        <p:nvPicPr>
          <p:cNvPr id="29" name="Grafik 28">
            <a:extLst>
              <a:ext uri="{FF2B5EF4-FFF2-40B4-BE49-F238E27FC236}">
                <a16:creationId xmlns:a16="http://schemas.microsoft.com/office/drawing/2014/main" id="{A18822C9-37C4-F445-A933-FFA9C78190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62876" y="5221692"/>
            <a:ext cx="192439" cy="288658"/>
          </a:xfrm>
          <a:prstGeom prst="rect">
            <a:avLst/>
          </a:prstGeom>
        </p:spPr>
      </p:pic>
      <p:pic>
        <p:nvPicPr>
          <p:cNvPr id="57" name="Grafik 56">
            <a:extLst>
              <a:ext uri="{FF2B5EF4-FFF2-40B4-BE49-F238E27FC236}">
                <a16:creationId xmlns:a16="http://schemas.microsoft.com/office/drawing/2014/main" id="{28C32E6C-6072-7341-9A96-244C1EC2A94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2584" y="5243098"/>
            <a:ext cx="274052" cy="274052"/>
          </a:xfrm>
          <a:prstGeom prst="rect">
            <a:avLst/>
          </a:prstGeom>
        </p:spPr>
      </p:pic>
      <p:pic>
        <p:nvPicPr>
          <p:cNvPr id="63" name="Grafik 62">
            <a:extLst>
              <a:ext uri="{FF2B5EF4-FFF2-40B4-BE49-F238E27FC236}">
                <a16:creationId xmlns:a16="http://schemas.microsoft.com/office/drawing/2014/main" id="{8A69966C-756E-7F43-B19D-227684A51E4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006357" y="5240716"/>
            <a:ext cx="240656" cy="251352"/>
          </a:xfrm>
          <a:prstGeom prst="rect">
            <a:avLst/>
          </a:prstGeom>
        </p:spPr>
      </p:pic>
      <p:pic>
        <p:nvPicPr>
          <p:cNvPr id="66" name="Grafik 65">
            <a:extLst>
              <a:ext uri="{FF2B5EF4-FFF2-40B4-BE49-F238E27FC236}">
                <a16:creationId xmlns:a16="http://schemas.microsoft.com/office/drawing/2014/main" id="{312078AB-123A-B841-95CD-E89D0022E2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83942" y="5236792"/>
            <a:ext cx="240427" cy="258459"/>
          </a:xfrm>
          <a:prstGeom prst="rect">
            <a:avLst/>
          </a:prstGeom>
        </p:spPr>
      </p:pic>
      <p:pic>
        <p:nvPicPr>
          <p:cNvPr id="56" name="Grafik 55">
            <a:extLst>
              <a:ext uri="{FF2B5EF4-FFF2-40B4-BE49-F238E27FC236}">
                <a16:creationId xmlns:a16="http://schemas.microsoft.com/office/drawing/2014/main" id="{EE4D319F-FC61-5D4E-8182-CAA9F9E3189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20252" y="5237512"/>
            <a:ext cx="254248" cy="248047"/>
          </a:xfrm>
          <a:prstGeom prst="rect">
            <a:avLst/>
          </a:prstGeom>
        </p:spPr>
      </p:pic>
      <p:pic>
        <p:nvPicPr>
          <p:cNvPr id="58" name="Grafik 57">
            <a:extLst>
              <a:ext uri="{FF2B5EF4-FFF2-40B4-BE49-F238E27FC236}">
                <a16:creationId xmlns:a16="http://schemas.microsoft.com/office/drawing/2014/main" id="{B91474DE-F915-6144-86E5-606CCC8BBE16}"/>
              </a:ext>
            </a:extLst>
          </p:cNvPr>
          <p:cNvPicPr preferRelativeResize="0">
            <a:picLocks/>
          </p:cNvPicPr>
          <p:nvPr/>
        </p:nvPicPr>
        <p:blipFill>
          <a:blip r:embed="rId9" cstate="email">
            <a:extLst>
              <a:ext uri="{28A0092B-C50C-407E-A947-70E740481C1C}">
                <a14:useLocalDpi xmlns:a14="http://schemas.microsoft.com/office/drawing/2010/main"/>
              </a:ext>
            </a:extLst>
          </a:blip>
          <a:stretch>
            <a:fillRect/>
          </a:stretch>
        </p:blipFill>
        <p:spPr>
          <a:xfrm>
            <a:off x="10054225" y="5233518"/>
            <a:ext cx="243889" cy="243558"/>
          </a:xfrm>
          <a:prstGeom prst="rect">
            <a:avLst/>
          </a:prstGeom>
        </p:spPr>
      </p:pic>
      <p:pic>
        <p:nvPicPr>
          <p:cNvPr id="7" name="Grafik 6">
            <a:extLst>
              <a:ext uri="{FF2B5EF4-FFF2-40B4-BE49-F238E27FC236}">
                <a16:creationId xmlns:a16="http://schemas.microsoft.com/office/drawing/2014/main" id="{7D465B05-F2D3-8547-B5BA-2EE9DCE2FAA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1013422" y="5213621"/>
            <a:ext cx="304800" cy="304800"/>
          </a:xfrm>
          <a:prstGeom prst="rect">
            <a:avLst/>
          </a:prstGeom>
        </p:spPr>
      </p:pic>
      <p:pic>
        <p:nvPicPr>
          <p:cNvPr id="60" name="Grafik 59">
            <a:extLst>
              <a:ext uri="{FF2B5EF4-FFF2-40B4-BE49-F238E27FC236}">
                <a16:creationId xmlns:a16="http://schemas.microsoft.com/office/drawing/2014/main" id="{B412FADB-16BE-BA49-8909-59F367454E0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16537" y="5245611"/>
            <a:ext cx="231206" cy="231206"/>
          </a:xfrm>
          <a:prstGeom prst="rect">
            <a:avLst/>
          </a:prstGeom>
        </p:spPr>
      </p:pic>
      <p:pic>
        <p:nvPicPr>
          <p:cNvPr id="65" name="Grafik 64">
            <a:extLst>
              <a:ext uri="{FF2B5EF4-FFF2-40B4-BE49-F238E27FC236}">
                <a16:creationId xmlns:a16="http://schemas.microsoft.com/office/drawing/2014/main" id="{61A1510A-5D18-8844-9875-96BB7D283A8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73778" y="5248050"/>
            <a:ext cx="201088" cy="214494"/>
          </a:xfrm>
          <a:prstGeom prst="rect">
            <a:avLst/>
          </a:prstGeom>
        </p:spPr>
      </p:pic>
    </p:spTree>
    <p:extLst>
      <p:ext uri="{BB962C8B-B14F-4D97-AF65-F5344CB8AC3E}">
        <p14:creationId xmlns:p14="http://schemas.microsoft.com/office/powerpoint/2010/main" val="2713490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5E86C3-ADD1-CD41-8031-4D1D93FD9627}"/>
              </a:ext>
            </a:extLst>
          </p:cNvPr>
          <p:cNvSpPr>
            <a:spLocks noGrp="1"/>
          </p:cNvSpPr>
          <p:nvPr>
            <p:ph type="title"/>
          </p:nvPr>
        </p:nvSpPr>
        <p:spPr>
          <a:xfrm>
            <a:off x="436067" y="419860"/>
            <a:ext cx="3016952" cy="464413"/>
          </a:xfrm>
        </p:spPr>
        <p:txBody>
          <a:bodyPr/>
          <a:lstStyle/>
          <a:p>
            <a:r>
              <a:rPr lang="de-DE" dirty="0"/>
              <a:t>Unsere Leistungen</a:t>
            </a:r>
          </a:p>
        </p:txBody>
      </p:sp>
      <p:sp>
        <p:nvSpPr>
          <p:cNvPr id="3" name="Textplatzhalter 2">
            <a:extLst>
              <a:ext uri="{FF2B5EF4-FFF2-40B4-BE49-F238E27FC236}">
                <a16:creationId xmlns:a16="http://schemas.microsoft.com/office/drawing/2014/main" id="{6A94A710-0205-6749-A6A9-9FC8BF6DE887}"/>
              </a:ext>
            </a:extLst>
          </p:cNvPr>
          <p:cNvSpPr>
            <a:spLocks noGrp="1"/>
          </p:cNvSpPr>
          <p:nvPr>
            <p:ph type="body" sz="quarter" idx="10"/>
          </p:nvPr>
        </p:nvSpPr>
        <p:spPr>
          <a:xfrm>
            <a:off x="436068" y="884273"/>
            <a:ext cx="2491580" cy="235703"/>
          </a:xfrm>
        </p:spPr>
        <p:txBody>
          <a:bodyPr/>
          <a:lstStyle/>
          <a:p>
            <a:pPr marL="0" indent="0">
              <a:buNone/>
            </a:pPr>
            <a:r>
              <a:rPr lang="de-DE" dirty="0"/>
              <a:t>… für Ihr neues Büro</a:t>
            </a:r>
          </a:p>
        </p:txBody>
      </p:sp>
      <p:sp>
        <p:nvSpPr>
          <p:cNvPr id="4" name="Textfeld 3">
            <a:extLst>
              <a:ext uri="{FF2B5EF4-FFF2-40B4-BE49-F238E27FC236}">
                <a16:creationId xmlns:a16="http://schemas.microsoft.com/office/drawing/2014/main" id="{AD80982E-57AD-544A-B9BC-57018F56C54D}"/>
              </a:ext>
            </a:extLst>
          </p:cNvPr>
          <p:cNvSpPr txBox="1"/>
          <p:nvPr/>
        </p:nvSpPr>
        <p:spPr>
          <a:xfrm>
            <a:off x="1056239" y="1472829"/>
            <a:ext cx="5903856" cy="692497"/>
          </a:xfrm>
          <a:prstGeom prst="rect">
            <a:avLst/>
          </a:prstGeom>
          <a:noFill/>
        </p:spPr>
        <p:txBody>
          <a:bodyPr wrap="square" rtlCol="0">
            <a:spAutoFit/>
          </a:bodyPr>
          <a:lstStyle/>
          <a:p>
            <a:pPr algn="l"/>
            <a:r>
              <a:rPr lang="de-DE" b="1" dirty="0">
                <a:latin typeface="Futura PT Demi" panose="020B0502020204020303" pitchFamily="34" charset="77"/>
              </a:rPr>
              <a:t>Planung</a:t>
            </a:r>
            <a:endParaRPr lang="de-DE" sz="1400" b="1" dirty="0">
              <a:latin typeface="Futura PT Demi" panose="020B0502020204020303" pitchFamily="34" charset="77"/>
            </a:endParaRPr>
          </a:p>
          <a:p>
            <a:pPr algn="l"/>
            <a:r>
              <a:rPr lang="de-DE" sz="1050" dirty="0">
                <a:latin typeface="Futura PT Light" panose="020B0402020204020303" pitchFamily="34" charset="77"/>
              </a:rPr>
              <a:t>Anhand unseres einzigartigen </a:t>
            </a:r>
            <a:r>
              <a:rPr lang="de-DE" sz="1050" dirty="0" err="1">
                <a:latin typeface="Futura PT Light" panose="020B0402020204020303" pitchFamily="34" charset="77"/>
              </a:rPr>
              <a:t>Offezio</a:t>
            </a:r>
            <a:r>
              <a:rPr lang="de-DE" sz="1050" dirty="0">
                <a:latin typeface="Futura PT Light" panose="020B0402020204020303" pitchFamily="34" charset="77"/>
              </a:rPr>
              <a:t> Standards erstellen wir ein optimales neues Flächennutzungskonzept in einer von drei Stilrichtungen inkl. fotorealistischer Visualisierung und eine Kosteneinschätzung.</a:t>
            </a:r>
          </a:p>
        </p:txBody>
      </p:sp>
      <p:sp>
        <p:nvSpPr>
          <p:cNvPr id="6" name="Textfeld 5">
            <a:extLst>
              <a:ext uri="{FF2B5EF4-FFF2-40B4-BE49-F238E27FC236}">
                <a16:creationId xmlns:a16="http://schemas.microsoft.com/office/drawing/2014/main" id="{AA7ED3A7-1AA3-BA4F-AD2C-E5A646B84901}"/>
              </a:ext>
            </a:extLst>
          </p:cNvPr>
          <p:cNvSpPr txBox="1"/>
          <p:nvPr/>
        </p:nvSpPr>
        <p:spPr>
          <a:xfrm>
            <a:off x="1056240" y="3474323"/>
            <a:ext cx="5903856" cy="692497"/>
          </a:xfrm>
          <a:prstGeom prst="rect">
            <a:avLst/>
          </a:prstGeom>
          <a:noFill/>
        </p:spPr>
        <p:txBody>
          <a:bodyPr wrap="square" rtlCol="0">
            <a:spAutoFit/>
          </a:bodyPr>
          <a:lstStyle/>
          <a:p>
            <a:r>
              <a:rPr lang="de-DE" b="1" dirty="0">
                <a:latin typeface="Futura PT Demi" panose="020B0502020204020303" pitchFamily="34" charset="77"/>
              </a:rPr>
              <a:t>Renovierung &amp; Ausbau</a:t>
            </a:r>
          </a:p>
          <a:p>
            <a:pPr algn="l"/>
            <a:r>
              <a:rPr lang="de-DE" sz="1050" dirty="0">
                <a:latin typeface="Futura PT Light" panose="020B0402020204020303" pitchFamily="34" charset="77"/>
              </a:rPr>
              <a:t>Wir übernehmen vom Abbruch bis zum Ausbau alle Schritte nach neustem Stand der Technik mit einem  eingespieltem </a:t>
            </a:r>
            <a:r>
              <a:rPr lang="de-DE" sz="1050" dirty="0" err="1">
                <a:latin typeface="Futura PT Light" panose="020B0402020204020303" pitchFamily="34" charset="77"/>
              </a:rPr>
              <a:t>Bauteam</a:t>
            </a:r>
            <a:r>
              <a:rPr lang="de-DE" sz="1050" dirty="0">
                <a:latin typeface="Futura PT Light" panose="020B0402020204020303" pitchFamily="34" charset="77"/>
              </a:rPr>
              <a:t> je Metropolregion in Deutschland und Österreich.</a:t>
            </a:r>
          </a:p>
        </p:txBody>
      </p:sp>
      <p:sp>
        <p:nvSpPr>
          <p:cNvPr id="9" name="Textfeld 8">
            <a:extLst>
              <a:ext uri="{FF2B5EF4-FFF2-40B4-BE49-F238E27FC236}">
                <a16:creationId xmlns:a16="http://schemas.microsoft.com/office/drawing/2014/main" id="{16FDBA4D-E150-9449-80CF-87FBDFE048C1}"/>
              </a:ext>
            </a:extLst>
          </p:cNvPr>
          <p:cNvSpPr txBox="1"/>
          <p:nvPr/>
        </p:nvSpPr>
        <p:spPr>
          <a:xfrm>
            <a:off x="1056240" y="4475070"/>
            <a:ext cx="5903856" cy="854080"/>
          </a:xfrm>
          <a:prstGeom prst="rect">
            <a:avLst/>
          </a:prstGeom>
          <a:noFill/>
        </p:spPr>
        <p:txBody>
          <a:bodyPr wrap="square" rtlCol="0">
            <a:spAutoFit/>
          </a:bodyPr>
          <a:lstStyle/>
          <a:p>
            <a:r>
              <a:rPr lang="de-DE" b="1" dirty="0">
                <a:latin typeface="Futura PT Demi" panose="020B0502020204020303" pitchFamily="34" charset="77"/>
              </a:rPr>
              <a:t>Bezugsfertige Einrichtung</a:t>
            </a:r>
          </a:p>
          <a:p>
            <a:pPr algn="l"/>
            <a:r>
              <a:rPr lang="de-DE" sz="1050" dirty="0">
                <a:latin typeface="Futura PT Light" panose="020B0402020204020303" pitchFamily="34" charset="77"/>
              </a:rPr>
              <a:t>Um eine wirkliche Aufwertung oberhalb des marktüblichen Standards zu schaffen und so Flächen zu gestalten, die dem Raumerlebnis von </a:t>
            </a:r>
            <a:r>
              <a:rPr lang="de-DE" sz="1050" dirty="0" err="1">
                <a:latin typeface="Futura PT Light" panose="020B0402020204020303" pitchFamily="34" charset="77"/>
              </a:rPr>
              <a:t>google</a:t>
            </a:r>
            <a:r>
              <a:rPr lang="de-DE" sz="1050" dirty="0">
                <a:latin typeface="Futura PT Light" panose="020B0402020204020303" pitchFamily="34" charset="77"/>
              </a:rPr>
              <a:t> &amp; </a:t>
            </a:r>
            <a:r>
              <a:rPr lang="de-DE" sz="1050" dirty="0" err="1">
                <a:latin typeface="Futura PT Light" panose="020B0402020204020303" pitchFamily="34" charset="77"/>
              </a:rPr>
              <a:t>WeWork</a:t>
            </a:r>
            <a:r>
              <a:rPr lang="de-DE" sz="1050" dirty="0">
                <a:latin typeface="Futura PT Light" panose="020B0402020204020303" pitchFamily="34" charset="77"/>
              </a:rPr>
              <a:t> gleich kommen, übernehmen wir nicht nur den Innenausbau sondern auch die komplette Möblierung und Smart-Office Integration.</a:t>
            </a:r>
          </a:p>
        </p:txBody>
      </p:sp>
      <p:sp>
        <p:nvSpPr>
          <p:cNvPr id="10" name="Textfeld 9">
            <a:extLst>
              <a:ext uri="{FF2B5EF4-FFF2-40B4-BE49-F238E27FC236}">
                <a16:creationId xmlns:a16="http://schemas.microsoft.com/office/drawing/2014/main" id="{1549900D-7F64-074E-95C2-65C5976E65F8}"/>
              </a:ext>
            </a:extLst>
          </p:cNvPr>
          <p:cNvSpPr txBox="1"/>
          <p:nvPr/>
        </p:nvSpPr>
        <p:spPr>
          <a:xfrm>
            <a:off x="1056240" y="2473576"/>
            <a:ext cx="5903856" cy="854080"/>
          </a:xfrm>
          <a:prstGeom prst="rect">
            <a:avLst/>
          </a:prstGeom>
          <a:noFill/>
        </p:spPr>
        <p:txBody>
          <a:bodyPr wrap="square" rtlCol="0">
            <a:spAutoFit/>
          </a:bodyPr>
          <a:lstStyle/>
          <a:p>
            <a:pPr algn="l"/>
            <a:r>
              <a:rPr lang="de-DE" b="1" dirty="0">
                <a:latin typeface="Futura PT Demi" panose="020B0502020204020303" pitchFamily="34" charset="77"/>
              </a:rPr>
              <a:t>Bedarfserhebung</a:t>
            </a:r>
          </a:p>
          <a:p>
            <a:pPr algn="l"/>
            <a:r>
              <a:rPr lang="de-DE" sz="1050" dirty="0">
                <a:latin typeface="Futura PT Light" panose="020B0402020204020303" pitchFamily="34" charset="77"/>
              </a:rPr>
              <a:t>Mit unseren New Work Flächenplanern finden wir die Anforderungen des Unternehmens und der Mitarbeiter an Ihre zukünftige Arbeitsfläche heraus und ermitteln so den Bedarf an Flächeneigenschaften sowie Voraussetzungen und legen damit den Grundstein für eine effiziente Konzepterstellung.</a:t>
            </a:r>
          </a:p>
        </p:txBody>
      </p:sp>
      <p:sp>
        <p:nvSpPr>
          <p:cNvPr id="11" name="Textfeld 10">
            <a:extLst>
              <a:ext uri="{FF2B5EF4-FFF2-40B4-BE49-F238E27FC236}">
                <a16:creationId xmlns:a16="http://schemas.microsoft.com/office/drawing/2014/main" id="{E6A47391-083A-3D4E-90C6-88ED7CEE076E}"/>
              </a:ext>
            </a:extLst>
          </p:cNvPr>
          <p:cNvSpPr txBox="1"/>
          <p:nvPr/>
        </p:nvSpPr>
        <p:spPr>
          <a:xfrm>
            <a:off x="1056240" y="5637402"/>
            <a:ext cx="5903856" cy="692497"/>
          </a:xfrm>
          <a:prstGeom prst="rect">
            <a:avLst/>
          </a:prstGeom>
          <a:noFill/>
        </p:spPr>
        <p:txBody>
          <a:bodyPr wrap="square" rtlCol="0">
            <a:spAutoFit/>
          </a:bodyPr>
          <a:lstStyle/>
          <a:p>
            <a:r>
              <a:rPr lang="de-DE" b="1" dirty="0">
                <a:latin typeface="Futura PT Demi" panose="020B0502020204020303" pitchFamily="34" charset="77"/>
              </a:rPr>
              <a:t>Smarte Bürowelten</a:t>
            </a:r>
          </a:p>
          <a:p>
            <a:pPr algn="l"/>
            <a:r>
              <a:rPr lang="de-DE" sz="1050" dirty="0">
                <a:latin typeface="Futura PT Light" panose="020B0402020204020303" pitchFamily="34" charset="77"/>
              </a:rPr>
              <a:t>Wir sind für Sie da – auch nach der bezugsfertigen Übergabe bieten wir einen Service für die Betreuung Ihrer Fläche. Von der Reinigung bis hin zur Nachbestellung der Kaffeebohnen.</a:t>
            </a:r>
          </a:p>
        </p:txBody>
      </p:sp>
      <p:pic>
        <p:nvPicPr>
          <p:cNvPr id="12" name="Grafik 11">
            <a:extLst>
              <a:ext uri="{FF2B5EF4-FFF2-40B4-BE49-F238E27FC236}">
                <a16:creationId xmlns:a16="http://schemas.microsoft.com/office/drawing/2014/main" id="{2934353E-CF27-6A46-9036-ABEEE257EFE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530" y="1461528"/>
            <a:ext cx="360000" cy="360000"/>
          </a:xfrm>
          <a:prstGeom prst="rect">
            <a:avLst/>
          </a:prstGeom>
        </p:spPr>
      </p:pic>
      <p:pic>
        <p:nvPicPr>
          <p:cNvPr id="15" name="Grafik 14">
            <a:extLst>
              <a:ext uri="{FF2B5EF4-FFF2-40B4-BE49-F238E27FC236}">
                <a16:creationId xmlns:a16="http://schemas.microsoft.com/office/drawing/2014/main" id="{58B760E9-3889-734E-81ED-13F614952DA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0721" y="5610521"/>
            <a:ext cx="360000" cy="432000"/>
          </a:xfrm>
          <a:prstGeom prst="rect">
            <a:avLst/>
          </a:prstGeom>
        </p:spPr>
      </p:pic>
      <p:pic>
        <p:nvPicPr>
          <p:cNvPr id="16" name="Grafik 15">
            <a:extLst>
              <a:ext uri="{FF2B5EF4-FFF2-40B4-BE49-F238E27FC236}">
                <a16:creationId xmlns:a16="http://schemas.microsoft.com/office/drawing/2014/main" id="{7E28BB72-CB15-3B4A-AF2F-2F0ABDC015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0010" y="4469246"/>
            <a:ext cx="360000" cy="376000"/>
          </a:xfrm>
          <a:prstGeom prst="rect">
            <a:avLst/>
          </a:prstGeom>
        </p:spPr>
      </p:pic>
      <p:pic>
        <p:nvPicPr>
          <p:cNvPr id="17" name="Grafik 16">
            <a:extLst>
              <a:ext uri="{FF2B5EF4-FFF2-40B4-BE49-F238E27FC236}">
                <a16:creationId xmlns:a16="http://schemas.microsoft.com/office/drawing/2014/main" id="{C52E8A33-92F6-9A4B-9B1A-5BC304921FD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721" y="3464542"/>
            <a:ext cx="360000" cy="387000"/>
          </a:xfrm>
          <a:prstGeom prst="rect">
            <a:avLst/>
          </a:prstGeom>
        </p:spPr>
      </p:pic>
      <p:pic>
        <p:nvPicPr>
          <p:cNvPr id="21" name="Grafik 20">
            <a:extLst>
              <a:ext uri="{FF2B5EF4-FFF2-40B4-BE49-F238E27FC236}">
                <a16:creationId xmlns:a16="http://schemas.microsoft.com/office/drawing/2014/main" id="{6D39F98F-E9F5-9344-AC50-9B84AAB683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2094" y="2471568"/>
            <a:ext cx="325580" cy="347286"/>
          </a:xfrm>
          <a:prstGeom prst="rect">
            <a:avLst/>
          </a:prstGeom>
        </p:spPr>
      </p:pic>
      <p:grpSp>
        <p:nvGrpSpPr>
          <p:cNvPr id="7" name="Gruppieren 6">
            <a:extLst>
              <a:ext uri="{FF2B5EF4-FFF2-40B4-BE49-F238E27FC236}">
                <a16:creationId xmlns:a16="http://schemas.microsoft.com/office/drawing/2014/main" id="{FB4E00E0-E0B5-C94D-A24D-DB69A05E6416}"/>
              </a:ext>
            </a:extLst>
          </p:cNvPr>
          <p:cNvGrpSpPr/>
          <p:nvPr/>
        </p:nvGrpSpPr>
        <p:grpSpPr>
          <a:xfrm>
            <a:off x="7752184" y="2031374"/>
            <a:ext cx="3628563" cy="3948089"/>
            <a:chOff x="7002734" y="1065087"/>
            <a:chExt cx="4481332" cy="4875952"/>
          </a:xfrm>
        </p:grpSpPr>
        <p:sp>
          <p:nvSpPr>
            <p:cNvPr id="22" name="Freihandform 21">
              <a:extLst>
                <a:ext uri="{FF2B5EF4-FFF2-40B4-BE49-F238E27FC236}">
                  <a16:creationId xmlns:a16="http://schemas.microsoft.com/office/drawing/2014/main" id="{E8F047CC-BC4D-1E48-A7BC-38DB6373DCFB}"/>
                </a:ext>
              </a:extLst>
            </p:cNvPr>
            <p:cNvSpPr/>
            <p:nvPr/>
          </p:nvSpPr>
          <p:spPr>
            <a:xfrm rot="20597459">
              <a:off x="8939871" y="1462372"/>
              <a:ext cx="1970046" cy="1970046"/>
            </a:xfrm>
            <a:custGeom>
              <a:avLst/>
              <a:gdLst>
                <a:gd name="connsiteX0" fmla="*/ 1213925 w 1970046"/>
                <a:gd name="connsiteY0" fmla="*/ 0 h 1970046"/>
                <a:gd name="connsiteX1" fmla="*/ 1213925 w 1970046"/>
                <a:gd name="connsiteY1" fmla="*/ 756122 h 1970046"/>
                <a:gd name="connsiteX2" fmla="*/ 1970046 w 1970046"/>
                <a:gd name="connsiteY2" fmla="*/ 756122 h 1970046"/>
                <a:gd name="connsiteX3" fmla="*/ 1970046 w 1970046"/>
                <a:gd name="connsiteY3" fmla="*/ 1970046 h 1970046"/>
                <a:gd name="connsiteX4" fmla="*/ 1160617 w 1970046"/>
                <a:gd name="connsiteY4" fmla="*/ 1970046 h 1970046"/>
                <a:gd name="connsiteX5" fmla="*/ 982690 w 1970046"/>
                <a:gd name="connsiteY5" fmla="*/ 1822579 h 1970046"/>
                <a:gd name="connsiteX6" fmla="*/ 814214 w 1970046"/>
                <a:gd name="connsiteY6" fmla="*/ 1970046 h 1970046"/>
                <a:gd name="connsiteX7" fmla="*/ 0 w 1970046"/>
                <a:gd name="connsiteY7" fmla="*/ 1970046 h 1970046"/>
                <a:gd name="connsiteX8" fmla="*/ 0 w 1970046"/>
                <a:gd name="connsiteY8" fmla="*/ 0 h 197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0046" h="1970046">
                  <a:moveTo>
                    <a:pt x="1213925" y="0"/>
                  </a:moveTo>
                  <a:lnTo>
                    <a:pt x="1213925" y="756122"/>
                  </a:lnTo>
                  <a:lnTo>
                    <a:pt x="1970046" y="756122"/>
                  </a:lnTo>
                  <a:lnTo>
                    <a:pt x="1970046" y="1970046"/>
                  </a:lnTo>
                  <a:lnTo>
                    <a:pt x="1160617" y="1970046"/>
                  </a:lnTo>
                  <a:lnTo>
                    <a:pt x="982690" y="1822579"/>
                  </a:lnTo>
                  <a:lnTo>
                    <a:pt x="814214" y="1970046"/>
                  </a:lnTo>
                  <a:lnTo>
                    <a:pt x="0" y="1970046"/>
                  </a:lnTo>
                  <a:lnTo>
                    <a:pt x="0" y="0"/>
                  </a:lnTo>
                  <a:close/>
                </a:path>
              </a:pathLst>
            </a:custGeom>
            <a:blipFill dpi="0" rotWithShape="0">
              <a:blip r:embed="rId7"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B2A65641-6E63-F84D-9489-718F16BBEF9B}"/>
                </a:ext>
              </a:extLst>
            </p:cNvPr>
            <p:cNvSpPr/>
            <p:nvPr/>
          </p:nvSpPr>
          <p:spPr>
            <a:xfrm rot="19060341">
              <a:off x="10095200" y="1065087"/>
              <a:ext cx="756122" cy="756122"/>
            </a:xfrm>
            <a:prstGeom prst="rect">
              <a:avLst/>
            </a:prstGeom>
            <a:blipFill dpi="0" rotWithShape="0">
              <a:blip r:embed="rId8"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Freihandform 23">
              <a:extLst>
                <a:ext uri="{FF2B5EF4-FFF2-40B4-BE49-F238E27FC236}">
                  <a16:creationId xmlns:a16="http://schemas.microsoft.com/office/drawing/2014/main" id="{56373962-7073-3C48-8A38-82B3F1A47C78}"/>
                </a:ext>
              </a:extLst>
            </p:cNvPr>
            <p:cNvSpPr/>
            <p:nvPr/>
          </p:nvSpPr>
          <p:spPr>
            <a:xfrm rot="9740148">
              <a:off x="7002734" y="2033302"/>
              <a:ext cx="2002613" cy="2119296"/>
            </a:xfrm>
            <a:custGeom>
              <a:avLst/>
              <a:gdLst>
                <a:gd name="connsiteX0" fmla="*/ 0 w 2002613"/>
                <a:gd name="connsiteY0" fmla="*/ 2086455 h 2119296"/>
                <a:gd name="connsiteX1" fmla="*/ 32841 w 2002613"/>
                <a:gd name="connsiteY1" fmla="*/ 116683 h 2119296"/>
                <a:gd name="connsiteX2" fmla="*/ 868538 w 2002613"/>
                <a:gd name="connsiteY2" fmla="*/ 130616 h 2119296"/>
                <a:gd name="connsiteX3" fmla="*/ 1021882 w 2002613"/>
                <a:gd name="connsiteY3" fmla="*/ 0 h 2119296"/>
                <a:gd name="connsiteX4" fmla="*/ 1181349 w 2002613"/>
                <a:gd name="connsiteY4" fmla="*/ 135831 h 2119296"/>
                <a:gd name="connsiteX5" fmla="*/ 2002613 w 2002613"/>
                <a:gd name="connsiteY5" fmla="*/ 149524 h 2119296"/>
                <a:gd name="connsiteX6" fmla="*/ 1969772 w 2002613"/>
                <a:gd name="connsiteY6" fmla="*/ 2119296 h 2119296"/>
                <a:gd name="connsiteX7" fmla="*/ 1155915 w 2002613"/>
                <a:gd name="connsiteY7" fmla="*/ 2105727 h 2119296"/>
                <a:gd name="connsiteX8" fmla="*/ 1002526 w 2002613"/>
                <a:gd name="connsiteY8" fmla="*/ 1974125 h 2119296"/>
                <a:gd name="connsiteX9" fmla="*/ 852879 w 2002613"/>
                <a:gd name="connsiteY9" fmla="*/ 2100675 h 211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2613" h="2119296">
                  <a:moveTo>
                    <a:pt x="0" y="2086455"/>
                  </a:moveTo>
                  <a:lnTo>
                    <a:pt x="32841" y="116683"/>
                  </a:lnTo>
                  <a:lnTo>
                    <a:pt x="868538" y="130616"/>
                  </a:lnTo>
                  <a:lnTo>
                    <a:pt x="1021882" y="0"/>
                  </a:lnTo>
                  <a:lnTo>
                    <a:pt x="1181349" y="135831"/>
                  </a:lnTo>
                  <a:lnTo>
                    <a:pt x="2002613" y="149524"/>
                  </a:lnTo>
                  <a:lnTo>
                    <a:pt x="1969772" y="2119296"/>
                  </a:lnTo>
                  <a:lnTo>
                    <a:pt x="1155915" y="2105727"/>
                  </a:lnTo>
                  <a:lnTo>
                    <a:pt x="1002526" y="1974125"/>
                  </a:lnTo>
                  <a:lnTo>
                    <a:pt x="852879" y="2100675"/>
                  </a:lnTo>
                  <a:close/>
                </a:path>
              </a:pathLst>
            </a:custGeom>
            <a:blipFill dpi="0" rotWithShape="0">
              <a:blip r:embed="rId9"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5" name="Freihandform 24">
              <a:extLst>
                <a:ext uri="{FF2B5EF4-FFF2-40B4-BE49-F238E27FC236}">
                  <a16:creationId xmlns:a16="http://schemas.microsoft.com/office/drawing/2014/main" id="{D4865926-C5D3-ED4C-B3F0-F2C88720CA70}"/>
                </a:ext>
              </a:extLst>
            </p:cNvPr>
            <p:cNvSpPr/>
            <p:nvPr/>
          </p:nvSpPr>
          <p:spPr>
            <a:xfrm rot="4403278">
              <a:off x="7649370" y="3893955"/>
              <a:ext cx="1973378" cy="2120790"/>
            </a:xfrm>
            <a:custGeom>
              <a:avLst/>
              <a:gdLst>
                <a:gd name="connsiteX0" fmla="*/ 0 w 1973378"/>
                <a:gd name="connsiteY0" fmla="*/ 150746 h 2120790"/>
                <a:gd name="connsiteX1" fmla="*/ 799655 w 1973378"/>
                <a:gd name="connsiteY1" fmla="*/ 149392 h 2120790"/>
                <a:gd name="connsiteX2" fmla="*/ 975043 w 1973378"/>
                <a:gd name="connsiteY2" fmla="*/ 0 h 2120790"/>
                <a:gd name="connsiteX3" fmla="*/ 1149735 w 1973378"/>
                <a:gd name="connsiteY3" fmla="*/ 148800 h 2120790"/>
                <a:gd name="connsiteX4" fmla="*/ 1970043 w 1973378"/>
                <a:gd name="connsiteY4" fmla="*/ 147411 h 2120790"/>
                <a:gd name="connsiteX5" fmla="*/ 1973378 w 1973378"/>
                <a:gd name="connsiteY5" fmla="*/ 2117455 h 2120790"/>
                <a:gd name="connsiteX6" fmla="*/ 3334 w 1973378"/>
                <a:gd name="connsiteY6" fmla="*/ 2120790 h 2120790"/>
                <a:gd name="connsiteX7" fmla="*/ 1981 w 1973378"/>
                <a:gd name="connsiteY7" fmla="*/ 1321377 h 2120790"/>
                <a:gd name="connsiteX8" fmla="*/ 155014 w 1973378"/>
                <a:gd name="connsiteY8" fmla="*/ 1134885 h 2120790"/>
                <a:gd name="connsiteX9" fmla="*/ 1371 w 1973378"/>
                <a:gd name="connsiteY9" fmla="*/ 961078 h 212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3378" h="2120790">
                  <a:moveTo>
                    <a:pt x="0" y="150746"/>
                  </a:moveTo>
                  <a:lnTo>
                    <a:pt x="799655" y="149392"/>
                  </a:lnTo>
                  <a:lnTo>
                    <a:pt x="975043" y="0"/>
                  </a:lnTo>
                  <a:lnTo>
                    <a:pt x="1149735" y="148800"/>
                  </a:lnTo>
                  <a:lnTo>
                    <a:pt x="1970043" y="147411"/>
                  </a:lnTo>
                  <a:lnTo>
                    <a:pt x="1973378" y="2117455"/>
                  </a:lnTo>
                  <a:lnTo>
                    <a:pt x="3334" y="2120790"/>
                  </a:lnTo>
                  <a:lnTo>
                    <a:pt x="1981" y="1321377"/>
                  </a:lnTo>
                  <a:lnTo>
                    <a:pt x="155014" y="1134885"/>
                  </a:lnTo>
                  <a:lnTo>
                    <a:pt x="1371" y="961078"/>
                  </a:lnTo>
                  <a:close/>
                </a:path>
              </a:pathLst>
            </a:custGeom>
            <a:blipFill dpi="0" rotWithShape="0">
              <a:blip r:embed="rId10"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6" name="Freihandform 25">
              <a:extLst>
                <a:ext uri="{FF2B5EF4-FFF2-40B4-BE49-F238E27FC236}">
                  <a16:creationId xmlns:a16="http://schemas.microsoft.com/office/drawing/2014/main" id="{7EE2DA54-BAB7-3E47-9F67-63503E48DBBD}"/>
                </a:ext>
              </a:extLst>
            </p:cNvPr>
            <p:cNvSpPr/>
            <p:nvPr/>
          </p:nvSpPr>
          <p:spPr>
            <a:xfrm rot="20551157">
              <a:off x="9487665" y="3269393"/>
              <a:ext cx="1996401" cy="2117050"/>
            </a:xfrm>
            <a:custGeom>
              <a:avLst/>
              <a:gdLst>
                <a:gd name="connsiteX0" fmla="*/ 1996401 w 1996401"/>
                <a:gd name="connsiteY0" fmla="*/ 147183 h 2117050"/>
                <a:gd name="connsiteX1" fmla="*/ 1969868 w 1996401"/>
                <a:gd name="connsiteY1" fmla="*/ 2117050 h 2117050"/>
                <a:gd name="connsiteX2" fmla="*/ 0 w 1996401"/>
                <a:gd name="connsiteY2" fmla="*/ 2090517 h 2117050"/>
                <a:gd name="connsiteX3" fmla="*/ 10758 w 1996401"/>
                <a:gd name="connsiteY3" fmla="*/ 1291912 h 2117050"/>
                <a:gd name="connsiteX4" fmla="*/ 170212 w 1996401"/>
                <a:gd name="connsiteY4" fmla="*/ 1110361 h 2117050"/>
                <a:gd name="connsiteX5" fmla="*/ 15722 w 1996401"/>
                <a:gd name="connsiteY5" fmla="*/ 923318 h 2117050"/>
                <a:gd name="connsiteX6" fmla="*/ 26534 w 1996401"/>
                <a:gd name="connsiteY6" fmla="*/ 120649 h 2117050"/>
                <a:gd name="connsiteX7" fmla="*/ 860672 w 1996401"/>
                <a:gd name="connsiteY7" fmla="*/ 131885 h 2117050"/>
                <a:gd name="connsiteX8" fmla="*/ 1015505 w 1996401"/>
                <a:gd name="connsiteY8" fmla="*/ 0 h 2117050"/>
                <a:gd name="connsiteX9" fmla="*/ 1175314 w 1996401"/>
                <a:gd name="connsiteY9" fmla="*/ 136123 h 2117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6401" h="2117050">
                  <a:moveTo>
                    <a:pt x="1996401" y="147183"/>
                  </a:moveTo>
                  <a:lnTo>
                    <a:pt x="1969868" y="2117050"/>
                  </a:lnTo>
                  <a:lnTo>
                    <a:pt x="0" y="2090517"/>
                  </a:lnTo>
                  <a:lnTo>
                    <a:pt x="10758" y="1291912"/>
                  </a:lnTo>
                  <a:lnTo>
                    <a:pt x="170212" y="1110361"/>
                  </a:lnTo>
                  <a:lnTo>
                    <a:pt x="15722" y="923318"/>
                  </a:lnTo>
                  <a:lnTo>
                    <a:pt x="26534" y="120649"/>
                  </a:lnTo>
                  <a:lnTo>
                    <a:pt x="860672" y="131885"/>
                  </a:lnTo>
                  <a:lnTo>
                    <a:pt x="1015505" y="0"/>
                  </a:lnTo>
                  <a:lnTo>
                    <a:pt x="1175314" y="136123"/>
                  </a:lnTo>
                  <a:close/>
                </a:path>
              </a:pathLst>
            </a:custGeom>
            <a:blipFill dpi="0" rotWithShape="0">
              <a:blip r:embed="rId11"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sp>
        <p:nvSpPr>
          <p:cNvPr id="20" name="Textfeld 19">
            <a:extLst>
              <a:ext uri="{FF2B5EF4-FFF2-40B4-BE49-F238E27FC236}">
                <a16:creationId xmlns:a16="http://schemas.microsoft.com/office/drawing/2014/main" id="{16517D0D-59FC-BE41-A930-E45B122A6C0E}"/>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latin typeface="Futura PT Book" panose="020B0502020204020303" pitchFamily="34" charset="77"/>
              </a:rPr>
              <a:t>www.offezio.com</a:t>
            </a:r>
            <a:endParaRPr lang="de-DE" sz="1400" b="1" dirty="0">
              <a:latin typeface="Futura PT Book" panose="020B0502020204020303" pitchFamily="34" charset="77"/>
            </a:endParaRPr>
          </a:p>
        </p:txBody>
      </p:sp>
    </p:spTree>
    <p:extLst>
      <p:ext uri="{BB962C8B-B14F-4D97-AF65-F5344CB8AC3E}">
        <p14:creationId xmlns:p14="http://schemas.microsoft.com/office/powerpoint/2010/main" val="1133724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D9680F-F2AA-064C-A1AA-FA5DF8DCF25E}"/>
              </a:ext>
            </a:extLst>
          </p:cNvPr>
          <p:cNvSpPr>
            <a:spLocks noGrp="1"/>
          </p:cNvSpPr>
          <p:nvPr>
            <p:ph type="title"/>
          </p:nvPr>
        </p:nvSpPr>
        <p:spPr>
          <a:xfrm>
            <a:off x="436067" y="419860"/>
            <a:ext cx="6652563" cy="464413"/>
          </a:xfrm>
        </p:spPr>
        <p:txBody>
          <a:bodyPr/>
          <a:lstStyle/>
          <a:p>
            <a:r>
              <a:rPr lang="de-DE" dirty="0" err="1"/>
              <a:t>Full</a:t>
            </a:r>
            <a:r>
              <a:rPr lang="de-DE" dirty="0"/>
              <a:t>-Service Paket oder modularer Service</a:t>
            </a:r>
          </a:p>
        </p:txBody>
      </p:sp>
      <p:sp>
        <p:nvSpPr>
          <p:cNvPr id="3" name="Textplatzhalter 2">
            <a:extLst>
              <a:ext uri="{FF2B5EF4-FFF2-40B4-BE49-F238E27FC236}">
                <a16:creationId xmlns:a16="http://schemas.microsoft.com/office/drawing/2014/main" id="{F00B4C54-D1B5-D64B-8C78-7DA58605274A}"/>
              </a:ext>
            </a:extLst>
          </p:cNvPr>
          <p:cNvSpPr>
            <a:spLocks noGrp="1"/>
          </p:cNvSpPr>
          <p:nvPr>
            <p:ph type="body" sz="quarter" idx="10"/>
          </p:nvPr>
        </p:nvSpPr>
        <p:spPr>
          <a:xfrm>
            <a:off x="436068" y="887802"/>
            <a:ext cx="3859732" cy="210884"/>
          </a:xfrm>
        </p:spPr>
        <p:txBody>
          <a:bodyPr/>
          <a:lstStyle/>
          <a:p>
            <a:pPr marL="0" indent="0">
              <a:buNone/>
            </a:pPr>
            <a:r>
              <a:rPr lang="de-DE" dirty="0"/>
              <a:t>…ganz nach Ihrem Wunsch wählbar </a:t>
            </a:r>
          </a:p>
        </p:txBody>
      </p:sp>
      <p:grpSp>
        <p:nvGrpSpPr>
          <p:cNvPr id="32" name="Gruppieren 31">
            <a:extLst>
              <a:ext uri="{FF2B5EF4-FFF2-40B4-BE49-F238E27FC236}">
                <a16:creationId xmlns:a16="http://schemas.microsoft.com/office/drawing/2014/main" id="{CBE30CCE-FA7B-8B49-AB90-EAFBAF10CD46}"/>
              </a:ext>
            </a:extLst>
          </p:cNvPr>
          <p:cNvGrpSpPr/>
          <p:nvPr/>
        </p:nvGrpSpPr>
        <p:grpSpPr>
          <a:xfrm>
            <a:off x="5221424" y="3323531"/>
            <a:ext cx="2527200" cy="1143324"/>
            <a:chOff x="5221424" y="3736733"/>
            <a:chExt cx="2527200" cy="1143324"/>
          </a:xfrm>
        </p:grpSpPr>
        <p:sp>
          <p:nvSpPr>
            <p:cNvPr id="123" name="Textfeld 122">
              <a:extLst>
                <a:ext uri="{FF2B5EF4-FFF2-40B4-BE49-F238E27FC236}">
                  <a16:creationId xmlns:a16="http://schemas.microsoft.com/office/drawing/2014/main" id="{8A2763AE-B76B-3E4E-81C5-F257C5ACF4A2}"/>
                </a:ext>
              </a:extLst>
            </p:cNvPr>
            <p:cNvSpPr txBox="1"/>
            <p:nvPr/>
          </p:nvSpPr>
          <p:spPr>
            <a:xfrm>
              <a:off x="5221424" y="4049060"/>
              <a:ext cx="2527200" cy="830997"/>
            </a:xfrm>
            <a:prstGeom prst="rect">
              <a:avLst/>
            </a:prstGeom>
            <a:noFill/>
          </p:spPr>
          <p:txBody>
            <a:bodyPr wrap="square" rtlCol="0">
              <a:spAutoFit/>
            </a:bodyPr>
            <a:lstStyle/>
            <a:p>
              <a:pPr marL="285750" indent="-285750" algn="l">
                <a:buFont typeface="Arial" panose="020B0604020202020204" pitchFamily="34" charset="0"/>
                <a:buChar char="•"/>
              </a:pPr>
              <a:r>
                <a:rPr lang="de-DE" sz="1200" dirty="0">
                  <a:solidFill>
                    <a:schemeClr val="accent1"/>
                  </a:solidFill>
                  <a:latin typeface="Futura PT Book" panose="020B0502020204020303" pitchFamily="34" charset="77"/>
                </a:rPr>
                <a:t>Büro- &amp; </a:t>
              </a:r>
              <a:r>
                <a:rPr lang="de-DE" sz="1200" dirty="0" err="1">
                  <a:solidFill>
                    <a:schemeClr val="accent1"/>
                  </a:solidFill>
                  <a:latin typeface="Futura PT Book" panose="020B0502020204020303" pitchFamily="34" charset="77"/>
                </a:rPr>
                <a:t>Loungemöbel</a:t>
              </a:r>
              <a:endParaRPr lang="de-DE" sz="1200" dirty="0">
                <a:solidFill>
                  <a:schemeClr val="accent1"/>
                </a:solidFill>
                <a:latin typeface="Futura PT Book" panose="020B0502020204020303" pitchFamily="34" charset="77"/>
              </a:endParaRPr>
            </a:p>
            <a:p>
              <a:pPr marL="285750" indent="-285750" algn="l">
                <a:buFont typeface="Arial" panose="020B0604020202020204" pitchFamily="34" charset="0"/>
                <a:buChar char="•"/>
              </a:pPr>
              <a:r>
                <a:rPr lang="de-DE" sz="1200" dirty="0">
                  <a:solidFill>
                    <a:schemeClr val="accent1"/>
                  </a:solidFill>
                  <a:latin typeface="Futura PT Book" panose="020B0502020204020303" pitchFamily="34" charset="77"/>
                </a:rPr>
                <a:t>Pflanzen</a:t>
              </a:r>
            </a:p>
            <a:p>
              <a:pPr algn="l"/>
              <a:endParaRPr lang="de-DE" sz="1200" dirty="0">
                <a:solidFill>
                  <a:schemeClr val="accent1"/>
                </a:solidFill>
                <a:latin typeface="Futura PT Book" panose="020B0502020204020303" pitchFamily="34" charset="77"/>
              </a:endParaRPr>
            </a:p>
            <a:p>
              <a:pPr marL="285750" indent="-285750" algn="l">
                <a:buFont typeface="Arial" panose="020B0604020202020204" pitchFamily="34" charset="0"/>
                <a:buChar char="•"/>
              </a:pPr>
              <a:endParaRPr lang="de-DE" sz="1200" dirty="0">
                <a:solidFill>
                  <a:schemeClr val="accent1"/>
                </a:solidFill>
                <a:latin typeface="Futura PT Book" panose="020B0502020204020303" pitchFamily="34" charset="77"/>
              </a:endParaRPr>
            </a:p>
          </p:txBody>
        </p:sp>
        <p:sp>
          <p:nvSpPr>
            <p:cNvPr id="99" name="Textfeld 98">
              <a:extLst>
                <a:ext uri="{FF2B5EF4-FFF2-40B4-BE49-F238E27FC236}">
                  <a16:creationId xmlns:a16="http://schemas.microsoft.com/office/drawing/2014/main" id="{6C88AC36-CD67-FA48-BEB9-BA69538BA5ED}"/>
                </a:ext>
              </a:extLst>
            </p:cNvPr>
            <p:cNvSpPr txBox="1"/>
            <p:nvPr/>
          </p:nvSpPr>
          <p:spPr>
            <a:xfrm>
              <a:off x="5221424" y="3736733"/>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Inneneinrichtung</a:t>
              </a:r>
              <a:endParaRPr lang="de-DE" sz="1400" baseline="30000" dirty="0">
                <a:latin typeface="Futura PT Book" panose="020B0502020204020303" pitchFamily="34" charset="77"/>
              </a:endParaRPr>
            </a:p>
          </p:txBody>
        </p:sp>
      </p:grpSp>
      <p:pic>
        <p:nvPicPr>
          <p:cNvPr id="138" name="Grafik 137">
            <a:extLst>
              <a:ext uri="{FF2B5EF4-FFF2-40B4-BE49-F238E27FC236}">
                <a16:creationId xmlns:a16="http://schemas.microsoft.com/office/drawing/2014/main" id="{4B2E5E94-E863-034F-92B7-27B1AFE8D8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5951" y="3367155"/>
            <a:ext cx="355062" cy="347343"/>
          </a:xfrm>
          <a:prstGeom prst="rect">
            <a:avLst/>
          </a:prstGeom>
        </p:spPr>
      </p:pic>
      <p:grpSp>
        <p:nvGrpSpPr>
          <p:cNvPr id="27" name="Gruppieren 26">
            <a:extLst>
              <a:ext uri="{FF2B5EF4-FFF2-40B4-BE49-F238E27FC236}">
                <a16:creationId xmlns:a16="http://schemas.microsoft.com/office/drawing/2014/main" id="{1CBCFF43-8115-9045-8049-A30BD827CDC7}"/>
              </a:ext>
            </a:extLst>
          </p:cNvPr>
          <p:cNvGrpSpPr/>
          <p:nvPr/>
        </p:nvGrpSpPr>
        <p:grpSpPr>
          <a:xfrm>
            <a:off x="1359928" y="2368065"/>
            <a:ext cx="2527200" cy="820981"/>
            <a:chOff x="1359928" y="3130410"/>
            <a:chExt cx="2527200" cy="820981"/>
          </a:xfrm>
        </p:grpSpPr>
        <p:sp>
          <p:nvSpPr>
            <p:cNvPr id="18" name="Textfeld 17">
              <a:extLst>
                <a:ext uri="{FF2B5EF4-FFF2-40B4-BE49-F238E27FC236}">
                  <a16:creationId xmlns:a16="http://schemas.microsoft.com/office/drawing/2014/main" id="{0DA9C74B-6286-824B-A059-CFFA4775E487}"/>
                </a:ext>
              </a:extLst>
            </p:cNvPr>
            <p:cNvSpPr txBox="1"/>
            <p:nvPr/>
          </p:nvSpPr>
          <p:spPr>
            <a:xfrm>
              <a:off x="1359928" y="3130410"/>
              <a:ext cx="2527200" cy="475357"/>
            </a:xfrm>
            <a:prstGeom prst="rect">
              <a:avLst/>
            </a:prstGeom>
            <a:noFill/>
          </p:spPr>
          <p:txBody>
            <a:bodyPr wrap="square" rtlCol="0" anchor="ctr">
              <a:noAutofit/>
            </a:bodyPr>
            <a:lstStyle/>
            <a:p>
              <a:r>
                <a:rPr lang="de-DE" sz="1400" dirty="0">
                  <a:latin typeface="Futura PT Book" panose="020B0502020204020303" pitchFamily="34" charset="77"/>
                </a:rPr>
                <a:t>Konzeptionierung</a:t>
              </a:r>
            </a:p>
          </p:txBody>
        </p:sp>
        <p:sp>
          <p:nvSpPr>
            <p:cNvPr id="129" name="Rechteck 128">
              <a:extLst>
                <a:ext uri="{FF2B5EF4-FFF2-40B4-BE49-F238E27FC236}">
                  <a16:creationId xmlns:a16="http://schemas.microsoft.com/office/drawing/2014/main" id="{47451B46-E47B-9C45-A517-1156DBE4422E}"/>
                </a:ext>
              </a:extLst>
            </p:cNvPr>
            <p:cNvSpPr/>
            <p:nvPr/>
          </p:nvSpPr>
          <p:spPr>
            <a:xfrm>
              <a:off x="1359928" y="3489726"/>
              <a:ext cx="2527200" cy="461665"/>
            </a:xfrm>
            <a:prstGeom prst="rect">
              <a:avLst/>
            </a:prstGeom>
          </p:spPr>
          <p:txBody>
            <a:bodyPr wrap="square">
              <a:spAutoFit/>
            </a:bodyPr>
            <a:lstStyle/>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Flächenplan</a:t>
              </a:r>
            </a:p>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Kostenschätzung</a:t>
              </a:r>
            </a:p>
          </p:txBody>
        </p:sp>
      </p:grpSp>
      <p:pic>
        <p:nvPicPr>
          <p:cNvPr id="137" name="Grafik 136">
            <a:extLst>
              <a:ext uri="{FF2B5EF4-FFF2-40B4-BE49-F238E27FC236}">
                <a16:creationId xmlns:a16="http://schemas.microsoft.com/office/drawing/2014/main" id="{BE618974-D1B1-E442-B860-BD625CDB8D4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966" y="2432158"/>
            <a:ext cx="362952" cy="347171"/>
          </a:xfrm>
          <a:prstGeom prst="rect">
            <a:avLst/>
          </a:prstGeom>
        </p:spPr>
      </p:pic>
      <p:sp>
        <p:nvSpPr>
          <p:cNvPr id="57" name="Textfeld 56">
            <a:extLst>
              <a:ext uri="{FF2B5EF4-FFF2-40B4-BE49-F238E27FC236}">
                <a16:creationId xmlns:a16="http://schemas.microsoft.com/office/drawing/2014/main" id="{F66D94C3-D7CB-0047-857D-BD416E5CF79E}"/>
              </a:ext>
            </a:extLst>
          </p:cNvPr>
          <p:cNvSpPr txBox="1"/>
          <p:nvPr/>
        </p:nvSpPr>
        <p:spPr>
          <a:xfrm>
            <a:off x="5221424" y="1484784"/>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Detailplanung</a:t>
            </a:r>
          </a:p>
        </p:txBody>
      </p:sp>
      <p:pic>
        <p:nvPicPr>
          <p:cNvPr id="141" name="Grafik 140">
            <a:extLst>
              <a:ext uri="{FF2B5EF4-FFF2-40B4-BE49-F238E27FC236}">
                <a16:creationId xmlns:a16="http://schemas.microsoft.com/office/drawing/2014/main" id="{1559EFC6-48D1-AC47-B0FC-7A3FE68FE9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35951" y="1552361"/>
            <a:ext cx="355062" cy="346992"/>
          </a:xfrm>
          <a:prstGeom prst="rect">
            <a:avLst/>
          </a:prstGeom>
        </p:spPr>
      </p:pic>
      <p:pic>
        <p:nvPicPr>
          <p:cNvPr id="5" name="Grafik 4">
            <a:extLst>
              <a:ext uri="{FF2B5EF4-FFF2-40B4-BE49-F238E27FC236}">
                <a16:creationId xmlns:a16="http://schemas.microsoft.com/office/drawing/2014/main" id="{753C6E4E-2529-F543-B1EA-A1AA80250581}"/>
              </a:ext>
            </a:extLst>
          </p:cNvPr>
          <p:cNvPicPr preferRelativeResize="0">
            <a:picLocks/>
          </p:cNvPicPr>
          <p:nvPr/>
        </p:nvPicPr>
        <p:blipFill>
          <a:blip r:embed="rId5" cstate="email">
            <a:extLst>
              <a:ext uri="{28A0092B-C50C-407E-A947-70E740481C1C}">
                <a14:useLocalDpi xmlns:a14="http://schemas.microsoft.com/office/drawing/2010/main"/>
              </a:ext>
            </a:extLst>
          </a:blip>
          <a:stretch>
            <a:fillRect/>
          </a:stretch>
        </p:blipFill>
        <p:spPr>
          <a:xfrm>
            <a:off x="8633393" y="2432866"/>
            <a:ext cx="396000" cy="345754"/>
          </a:xfrm>
          <a:prstGeom prst="rect">
            <a:avLst/>
          </a:prstGeom>
        </p:spPr>
      </p:pic>
      <p:sp>
        <p:nvSpPr>
          <p:cNvPr id="69" name="Textfeld 68">
            <a:extLst>
              <a:ext uri="{FF2B5EF4-FFF2-40B4-BE49-F238E27FC236}">
                <a16:creationId xmlns:a16="http://schemas.microsoft.com/office/drawing/2014/main" id="{24C01166-4CE0-614C-B1BE-1E46A19901C9}"/>
              </a:ext>
            </a:extLst>
          </p:cNvPr>
          <p:cNvSpPr txBox="1"/>
          <p:nvPr/>
        </p:nvSpPr>
        <p:spPr>
          <a:xfrm>
            <a:off x="9217597" y="2381995"/>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Installation &amp; Einrichtung des WLANs</a:t>
            </a:r>
          </a:p>
        </p:txBody>
      </p:sp>
      <p:grpSp>
        <p:nvGrpSpPr>
          <p:cNvPr id="31" name="Gruppieren 30">
            <a:extLst>
              <a:ext uri="{FF2B5EF4-FFF2-40B4-BE49-F238E27FC236}">
                <a16:creationId xmlns:a16="http://schemas.microsoft.com/office/drawing/2014/main" id="{4FC3833C-6302-0342-855B-D48D2D49F610}"/>
              </a:ext>
            </a:extLst>
          </p:cNvPr>
          <p:cNvGrpSpPr/>
          <p:nvPr/>
        </p:nvGrpSpPr>
        <p:grpSpPr>
          <a:xfrm>
            <a:off x="5221424" y="4118901"/>
            <a:ext cx="2527200" cy="996026"/>
            <a:chOff x="5221424" y="4881246"/>
            <a:chExt cx="2527200" cy="996026"/>
          </a:xfrm>
        </p:grpSpPr>
        <p:sp>
          <p:nvSpPr>
            <p:cNvPr id="126" name="Rechteck 125">
              <a:extLst>
                <a:ext uri="{FF2B5EF4-FFF2-40B4-BE49-F238E27FC236}">
                  <a16:creationId xmlns:a16="http://schemas.microsoft.com/office/drawing/2014/main" id="{6B21857C-B953-8641-90EA-D72509BFAAE0}"/>
                </a:ext>
              </a:extLst>
            </p:cNvPr>
            <p:cNvSpPr/>
            <p:nvPr/>
          </p:nvSpPr>
          <p:spPr>
            <a:xfrm>
              <a:off x="5221424" y="5230941"/>
              <a:ext cx="2527200" cy="646331"/>
            </a:xfrm>
            <a:prstGeom prst="rect">
              <a:avLst/>
            </a:prstGeom>
          </p:spPr>
          <p:txBody>
            <a:bodyPr wrap="square">
              <a:spAutoFit/>
            </a:bodyPr>
            <a:lstStyle/>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Lichtsteuerung</a:t>
              </a:r>
            </a:p>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Raumklima</a:t>
              </a:r>
            </a:p>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Zugangsmanagement</a:t>
              </a:r>
            </a:p>
          </p:txBody>
        </p:sp>
        <p:sp>
          <p:nvSpPr>
            <p:cNvPr id="66" name="Textfeld 65">
              <a:extLst>
                <a:ext uri="{FF2B5EF4-FFF2-40B4-BE49-F238E27FC236}">
                  <a16:creationId xmlns:a16="http://schemas.microsoft.com/office/drawing/2014/main" id="{00313B01-1742-A84D-ACA7-292CB7B26433}"/>
                </a:ext>
              </a:extLst>
            </p:cNvPr>
            <p:cNvSpPr txBox="1"/>
            <p:nvPr/>
          </p:nvSpPr>
          <p:spPr>
            <a:xfrm>
              <a:off x="5221424" y="4881246"/>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Smart Office </a:t>
              </a:r>
            </a:p>
          </p:txBody>
        </p:sp>
      </p:grpSp>
      <p:pic>
        <p:nvPicPr>
          <p:cNvPr id="151" name="Grafik 150">
            <a:extLst>
              <a:ext uri="{FF2B5EF4-FFF2-40B4-BE49-F238E27FC236}">
                <a16:creationId xmlns:a16="http://schemas.microsoft.com/office/drawing/2014/main" id="{FDB648F7-B50D-014E-8BDE-D7B8DAE9AD0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5951" y="4273399"/>
            <a:ext cx="347171" cy="338704"/>
          </a:xfrm>
          <a:prstGeom prst="rect">
            <a:avLst/>
          </a:prstGeom>
        </p:spPr>
      </p:pic>
      <p:pic>
        <p:nvPicPr>
          <p:cNvPr id="144" name="Grafik 143">
            <a:extLst>
              <a:ext uri="{FF2B5EF4-FFF2-40B4-BE49-F238E27FC236}">
                <a16:creationId xmlns:a16="http://schemas.microsoft.com/office/drawing/2014/main" id="{27EF4A6B-BAAB-BF4C-92A9-1D0A1E60C6A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633393" y="3366912"/>
            <a:ext cx="362951" cy="347828"/>
          </a:xfrm>
          <a:prstGeom prst="rect">
            <a:avLst/>
          </a:prstGeom>
        </p:spPr>
      </p:pic>
      <p:grpSp>
        <p:nvGrpSpPr>
          <p:cNvPr id="33" name="Gruppieren 32">
            <a:extLst>
              <a:ext uri="{FF2B5EF4-FFF2-40B4-BE49-F238E27FC236}">
                <a16:creationId xmlns:a16="http://schemas.microsoft.com/office/drawing/2014/main" id="{2D331C05-F02E-B44C-A042-7163AAE0D79F}"/>
              </a:ext>
            </a:extLst>
          </p:cNvPr>
          <p:cNvGrpSpPr/>
          <p:nvPr/>
        </p:nvGrpSpPr>
        <p:grpSpPr>
          <a:xfrm>
            <a:off x="9217597" y="3101729"/>
            <a:ext cx="2527200" cy="789062"/>
            <a:chOff x="9217597" y="3736733"/>
            <a:chExt cx="2527200" cy="789062"/>
          </a:xfrm>
        </p:grpSpPr>
        <p:sp>
          <p:nvSpPr>
            <p:cNvPr id="111" name="Textfeld 110">
              <a:extLst>
                <a:ext uri="{FF2B5EF4-FFF2-40B4-BE49-F238E27FC236}">
                  <a16:creationId xmlns:a16="http://schemas.microsoft.com/office/drawing/2014/main" id="{2A749BEC-D649-E349-9C63-50318A350869}"/>
                </a:ext>
              </a:extLst>
            </p:cNvPr>
            <p:cNvSpPr txBox="1"/>
            <p:nvPr/>
          </p:nvSpPr>
          <p:spPr>
            <a:xfrm>
              <a:off x="9217597" y="3736733"/>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Stilspezifische Ausstattung</a:t>
              </a:r>
            </a:p>
          </p:txBody>
        </p:sp>
        <p:sp>
          <p:nvSpPr>
            <p:cNvPr id="152" name="Rechteck 151">
              <a:extLst>
                <a:ext uri="{FF2B5EF4-FFF2-40B4-BE49-F238E27FC236}">
                  <a16:creationId xmlns:a16="http://schemas.microsoft.com/office/drawing/2014/main" id="{67073927-7682-5C40-8564-4126690CE767}"/>
                </a:ext>
              </a:extLst>
            </p:cNvPr>
            <p:cNvSpPr/>
            <p:nvPr/>
          </p:nvSpPr>
          <p:spPr>
            <a:xfrm>
              <a:off x="9217597" y="4064130"/>
              <a:ext cx="2527200" cy="461665"/>
            </a:xfrm>
            <a:prstGeom prst="rect">
              <a:avLst/>
            </a:prstGeom>
          </p:spPr>
          <p:txBody>
            <a:bodyPr wrap="square">
              <a:spAutoFit/>
            </a:bodyPr>
            <a:lstStyle/>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Geschirr</a:t>
              </a:r>
            </a:p>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Accessoires</a:t>
              </a:r>
            </a:p>
          </p:txBody>
        </p:sp>
      </p:grpSp>
      <p:sp>
        <p:nvSpPr>
          <p:cNvPr id="108" name="Textfeld 107">
            <a:extLst>
              <a:ext uri="{FF2B5EF4-FFF2-40B4-BE49-F238E27FC236}">
                <a16:creationId xmlns:a16="http://schemas.microsoft.com/office/drawing/2014/main" id="{6E890ADA-44BA-C043-B318-461F2FB7A8DA}"/>
              </a:ext>
            </a:extLst>
          </p:cNvPr>
          <p:cNvSpPr txBox="1"/>
          <p:nvPr/>
        </p:nvSpPr>
        <p:spPr>
          <a:xfrm>
            <a:off x="9217597" y="1484785"/>
            <a:ext cx="2527200" cy="475357"/>
          </a:xfrm>
          <a:prstGeom prst="rect">
            <a:avLst/>
          </a:prstGeom>
          <a:noFill/>
        </p:spPr>
        <p:txBody>
          <a:bodyPr wrap="square" rtlCol="0" anchor="ctr">
            <a:noAutofit/>
          </a:bodyPr>
          <a:lstStyle/>
          <a:p>
            <a:r>
              <a:rPr lang="de-DE" sz="1400" dirty="0">
                <a:latin typeface="Futura PT Book" panose="020B0502020204020303" pitchFamily="34" charset="77"/>
              </a:rPr>
              <a:t>Übersiedlung auf neue Fläche</a:t>
            </a:r>
          </a:p>
        </p:txBody>
      </p:sp>
      <p:pic>
        <p:nvPicPr>
          <p:cNvPr id="10" name="Grafik 9">
            <a:extLst>
              <a:ext uri="{FF2B5EF4-FFF2-40B4-BE49-F238E27FC236}">
                <a16:creationId xmlns:a16="http://schemas.microsoft.com/office/drawing/2014/main" id="{24FC9C92-FC07-2141-9A89-48DFD92C0EE7}"/>
              </a:ext>
            </a:extLst>
          </p:cNvPr>
          <p:cNvPicPr>
            <a:picLocks noChangeAspect="1"/>
          </p:cNvPicPr>
          <p:nvPr/>
        </p:nvPicPr>
        <p:blipFill>
          <a:blip r:embed="rId8"/>
          <a:stretch>
            <a:fillRect/>
          </a:stretch>
        </p:blipFill>
        <p:spPr>
          <a:xfrm>
            <a:off x="8633393" y="1553057"/>
            <a:ext cx="518400" cy="345600"/>
          </a:xfrm>
          <a:prstGeom prst="rect">
            <a:avLst/>
          </a:prstGeom>
        </p:spPr>
      </p:pic>
      <p:pic>
        <p:nvPicPr>
          <p:cNvPr id="150" name="Grafik 149">
            <a:extLst>
              <a:ext uri="{FF2B5EF4-FFF2-40B4-BE49-F238E27FC236}">
                <a16:creationId xmlns:a16="http://schemas.microsoft.com/office/drawing/2014/main" id="{7DFEDB83-7520-C746-B435-858704E8D43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635951" y="2490019"/>
            <a:ext cx="347172" cy="231448"/>
          </a:xfrm>
          <a:prstGeom prst="rect">
            <a:avLst/>
          </a:prstGeom>
        </p:spPr>
      </p:pic>
      <p:grpSp>
        <p:nvGrpSpPr>
          <p:cNvPr id="26" name="Gruppieren 25">
            <a:extLst>
              <a:ext uri="{FF2B5EF4-FFF2-40B4-BE49-F238E27FC236}">
                <a16:creationId xmlns:a16="http://schemas.microsoft.com/office/drawing/2014/main" id="{7BAFBC57-1095-6A46-8F70-CC4F84A498A2}"/>
              </a:ext>
            </a:extLst>
          </p:cNvPr>
          <p:cNvGrpSpPr/>
          <p:nvPr/>
        </p:nvGrpSpPr>
        <p:grpSpPr>
          <a:xfrm>
            <a:off x="5221424" y="2385266"/>
            <a:ext cx="2527200" cy="772381"/>
            <a:chOff x="5221424" y="3147611"/>
            <a:chExt cx="2527200" cy="772381"/>
          </a:xfrm>
        </p:grpSpPr>
        <p:sp>
          <p:nvSpPr>
            <p:cNvPr id="60" name="Textfeld 59">
              <a:extLst>
                <a:ext uri="{FF2B5EF4-FFF2-40B4-BE49-F238E27FC236}">
                  <a16:creationId xmlns:a16="http://schemas.microsoft.com/office/drawing/2014/main" id="{038BDE15-EDCB-A447-9994-254521B39D8A}"/>
                </a:ext>
              </a:extLst>
            </p:cNvPr>
            <p:cNvSpPr txBox="1"/>
            <p:nvPr/>
          </p:nvSpPr>
          <p:spPr>
            <a:xfrm>
              <a:off x="5221424" y="3147611"/>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Vollständiger Innenausbau</a:t>
              </a:r>
            </a:p>
          </p:txBody>
        </p:sp>
        <p:sp>
          <p:nvSpPr>
            <p:cNvPr id="45" name="Rechteck 44">
              <a:extLst>
                <a:ext uri="{FF2B5EF4-FFF2-40B4-BE49-F238E27FC236}">
                  <a16:creationId xmlns:a16="http://schemas.microsoft.com/office/drawing/2014/main" id="{E5F2966D-2B8E-3A41-BE6A-C40683AD07E0}"/>
                </a:ext>
              </a:extLst>
            </p:cNvPr>
            <p:cNvSpPr/>
            <p:nvPr/>
          </p:nvSpPr>
          <p:spPr>
            <a:xfrm>
              <a:off x="5221424" y="3458327"/>
              <a:ext cx="2527200" cy="461665"/>
            </a:xfrm>
            <a:prstGeom prst="rect">
              <a:avLst/>
            </a:prstGeom>
          </p:spPr>
          <p:txBody>
            <a:bodyPr wrap="square">
              <a:spAutoFit/>
            </a:bodyPr>
            <a:lstStyle/>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Koordination</a:t>
              </a:r>
            </a:p>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Bauausführung</a:t>
              </a:r>
            </a:p>
          </p:txBody>
        </p:sp>
      </p:grpSp>
      <p:pic>
        <p:nvPicPr>
          <p:cNvPr id="146" name="Grafik 145">
            <a:extLst>
              <a:ext uri="{FF2B5EF4-FFF2-40B4-BE49-F238E27FC236}">
                <a16:creationId xmlns:a16="http://schemas.microsoft.com/office/drawing/2014/main" id="{6710C1B8-550F-D94E-933C-3AA11AEB32B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76966" y="3359351"/>
            <a:ext cx="362951" cy="362951"/>
          </a:xfrm>
          <a:prstGeom prst="rect">
            <a:avLst/>
          </a:prstGeom>
        </p:spPr>
      </p:pic>
      <p:grpSp>
        <p:nvGrpSpPr>
          <p:cNvPr id="29" name="Gruppieren 28">
            <a:extLst>
              <a:ext uri="{FF2B5EF4-FFF2-40B4-BE49-F238E27FC236}">
                <a16:creationId xmlns:a16="http://schemas.microsoft.com/office/drawing/2014/main" id="{1070D172-76AE-5745-83A8-709CF264A5A7}"/>
              </a:ext>
            </a:extLst>
          </p:cNvPr>
          <p:cNvGrpSpPr/>
          <p:nvPr/>
        </p:nvGrpSpPr>
        <p:grpSpPr>
          <a:xfrm>
            <a:off x="1359928" y="3303148"/>
            <a:ext cx="2527200" cy="769375"/>
            <a:chOff x="1359928" y="4065493"/>
            <a:chExt cx="2527200" cy="769375"/>
          </a:xfrm>
        </p:grpSpPr>
        <p:sp>
          <p:nvSpPr>
            <p:cNvPr id="128" name="Textfeld 127">
              <a:extLst>
                <a:ext uri="{FF2B5EF4-FFF2-40B4-BE49-F238E27FC236}">
                  <a16:creationId xmlns:a16="http://schemas.microsoft.com/office/drawing/2014/main" id="{85EB0F2B-0CC2-794A-95DB-C68DA7AB8404}"/>
                </a:ext>
              </a:extLst>
            </p:cNvPr>
            <p:cNvSpPr txBox="1"/>
            <p:nvPr/>
          </p:nvSpPr>
          <p:spPr>
            <a:xfrm>
              <a:off x="1359928" y="4065493"/>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Visualisierung</a:t>
              </a:r>
            </a:p>
          </p:txBody>
        </p:sp>
        <p:sp>
          <p:nvSpPr>
            <p:cNvPr id="46" name="Rechteck 45">
              <a:extLst>
                <a:ext uri="{FF2B5EF4-FFF2-40B4-BE49-F238E27FC236}">
                  <a16:creationId xmlns:a16="http://schemas.microsoft.com/office/drawing/2014/main" id="{E18F7DDA-AC66-9B4D-844E-8DCCBCA815A8}"/>
                </a:ext>
              </a:extLst>
            </p:cNvPr>
            <p:cNvSpPr/>
            <p:nvPr/>
          </p:nvSpPr>
          <p:spPr>
            <a:xfrm>
              <a:off x="1359928" y="4373203"/>
              <a:ext cx="2527200" cy="461665"/>
            </a:xfrm>
            <a:prstGeom prst="rect">
              <a:avLst/>
            </a:prstGeom>
          </p:spPr>
          <p:txBody>
            <a:bodyPr wrap="square">
              <a:spAutoFit/>
            </a:bodyPr>
            <a:lstStyle/>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Flächenplan</a:t>
              </a:r>
            </a:p>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Kostenschätzung</a:t>
              </a:r>
            </a:p>
          </p:txBody>
        </p:sp>
      </p:grpSp>
      <p:pic>
        <p:nvPicPr>
          <p:cNvPr id="132" name="Grafik 131">
            <a:extLst>
              <a:ext uri="{FF2B5EF4-FFF2-40B4-BE49-F238E27FC236}">
                <a16:creationId xmlns:a16="http://schemas.microsoft.com/office/drawing/2014/main" id="{F4E8EC87-C8DE-4744-ADA2-09034045936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776966" y="1552214"/>
            <a:ext cx="325580" cy="347286"/>
          </a:xfrm>
          <a:prstGeom prst="rect">
            <a:avLst/>
          </a:prstGeom>
        </p:spPr>
      </p:pic>
      <p:grpSp>
        <p:nvGrpSpPr>
          <p:cNvPr id="28" name="Gruppieren 27">
            <a:extLst>
              <a:ext uri="{FF2B5EF4-FFF2-40B4-BE49-F238E27FC236}">
                <a16:creationId xmlns:a16="http://schemas.microsoft.com/office/drawing/2014/main" id="{4F0DF7F7-6716-C94A-8FEE-D1A3509A1F1C}"/>
              </a:ext>
            </a:extLst>
          </p:cNvPr>
          <p:cNvGrpSpPr/>
          <p:nvPr/>
        </p:nvGrpSpPr>
        <p:grpSpPr>
          <a:xfrm>
            <a:off x="1359928" y="1501153"/>
            <a:ext cx="2527200" cy="752810"/>
            <a:chOff x="1359928" y="2263498"/>
            <a:chExt cx="2527200" cy="752810"/>
          </a:xfrm>
        </p:grpSpPr>
        <p:sp>
          <p:nvSpPr>
            <p:cNvPr id="14" name="Textfeld 13">
              <a:extLst>
                <a:ext uri="{FF2B5EF4-FFF2-40B4-BE49-F238E27FC236}">
                  <a16:creationId xmlns:a16="http://schemas.microsoft.com/office/drawing/2014/main" id="{35554436-4252-9649-80C9-682BC6C54DF2}"/>
                </a:ext>
              </a:extLst>
            </p:cNvPr>
            <p:cNvSpPr txBox="1"/>
            <p:nvPr/>
          </p:nvSpPr>
          <p:spPr>
            <a:xfrm>
              <a:off x="1359928" y="2263498"/>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Bedarfserhebung</a:t>
              </a:r>
            </a:p>
          </p:txBody>
        </p:sp>
        <p:sp>
          <p:nvSpPr>
            <p:cNvPr id="47" name="Rechteck 46">
              <a:extLst>
                <a:ext uri="{FF2B5EF4-FFF2-40B4-BE49-F238E27FC236}">
                  <a16:creationId xmlns:a16="http://schemas.microsoft.com/office/drawing/2014/main" id="{BA3C939A-9700-E544-8860-0A455DC6B563}"/>
                </a:ext>
              </a:extLst>
            </p:cNvPr>
            <p:cNvSpPr/>
            <p:nvPr/>
          </p:nvSpPr>
          <p:spPr>
            <a:xfrm>
              <a:off x="1359928" y="2554643"/>
              <a:ext cx="2527200" cy="461665"/>
            </a:xfrm>
            <a:prstGeom prst="rect">
              <a:avLst/>
            </a:prstGeom>
          </p:spPr>
          <p:txBody>
            <a:bodyPr wrap="square">
              <a:spAutoFit/>
            </a:bodyPr>
            <a:lstStyle/>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Nutzungsanforderung</a:t>
              </a:r>
            </a:p>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Bestandsanalyse</a:t>
              </a:r>
            </a:p>
          </p:txBody>
        </p:sp>
      </p:grpSp>
      <p:pic>
        <p:nvPicPr>
          <p:cNvPr id="4" name="Grafik 3">
            <a:extLst>
              <a:ext uri="{FF2B5EF4-FFF2-40B4-BE49-F238E27FC236}">
                <a16:creationId xmlns:a16="http://schemas.microsoft.com/office/drawing/2014/main" id="{510DC783-CB08-FB4F-BD39-641E6D64F8BB}"/>
              </a:ext>
            </a:extLst>
          </p:cNvPr>
          <p:cNvPicPr preferRelativeResize="0">
            <a:picLocks/>
          </p:cNvPicPr>
          <p:nvPr/>
        </p:nvPicPr>
        <p:blipFill>
          <a:blip r:embed="rId12" cstate="email">
            <a:extLst>
              <a:ext uri="{28A0092B-C50C-407E-A947-70E740481C1C}">
                <a14:useLocalDpi xmlns:a14="http://schemas.microsoft.com/office/drawing/2010/main"/>
              </a:ext>
            </a:extLst>
          </a:blip>
          <a:stretch>
            <a:fillRect/>
          </a:stretch>
        </p:blipFill>
        <p:spPr>
          <a:xfrm>
            <a:off x="8633393" y="4270186"/>
            <a:ext cx="345600" cy="345131"/>
          </a:xfrm>
          <a:prstGeom prst="rect">
            <a:avLst/>
          </a:prstGeom>
        </p:spPr>
      </p:pic>
      <p:sp>
        <p:nvSpPr>
          <p:cNvPr id="63" name="Textfeld 62">
            <a:extLst>
              <a:ext uri="{FF2B5EF4-FFF2-40B4-BE49-F238E27FC236}">
                <a16:creationId xmlns:a16="http://schemas.microsoft.com/office/drawing/2014/main" id="{E4B3E6A5-6230-9649-8926-437801F935D5}"/>
              </a:ext>
            </a:extLst>
          </p:cNvPr>
          <p:cNvSpPr txBox="1"/>
          <p:nvPr/>
        </p:nvSpPr>
        <p:spPr>
          <a:xfrm>
            <a:off x="9217597" y="4118901"/>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Infrastrukturelle Betreuung </a:t>
            </a:r>
          </a:p>
        </p:txBody>
      </p:sp>
      <p:sp>
        <p:nvSpPr>
          <p:cNvPr id="48" name="Rechteck 47">
            <a:extLst>
              <a:ext uri="{FF2B5EF4-FFF2-40B4-BE49-F238E27FC236}">
                <a16:creationId xmlns:a16="http://schemas.microsoft.com/office/drawing/2014/main" id="{9F425A59-BFE8-F747-84DA-57EEBE40B73E}"/>
              </a:ext>
            </a:extLst>
          </p:cNvPr>
          <p:cNvSpPr/>
          <p:nvPr/>
        </p:nvSpPr>
        <p:spPr>
          <a:xfrm>
            <a:off x="9217597" y="4461448"/>
            <a:ext cx="2527200" cy="646331"/>
          </a:xfrm>
          <a:prstGeom prst="rect">
            <a:avLst/>
          </a:prstGeom>
        </p:spPr>
        <p:txBody>
          <a:bodyPr wrap="square">
            <a:spAutoFit/>
          </a:bodyPr>
          <a:lstStyle/>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Reinigung </a:t>
            </a:r>
          </a:p>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Kaffeeservice</a:t>
            </a:r>
          </a:p>
          <a:p>
            <a:pPr marL="285750" indent="-285750">
              <a:buFont typeface="Arial" panose="020B0604020202020204" pitchFamily="34" charset="0"/>
              <a:buChar char="•"/>
            </a:pPr>
            <a:endParaRPr lang="de-DE" sz="1200" dirty="0">
              <a:solidFill>
                <a:schemeClr val="accent1"/>
              </a:solidFill>
              <a:latin typeface="Futura PT Book" panose="020B0502020204020303" pitchFamily="34" charset="77"/>
            </a:endParaRPr>
          </a:p>
        </p:txBody>
      </p:sp>
      <p:pic>
        <p:nvPicPr>
          <p:cNvPr id="11" name="Grafik 10">
            <a:extLst>
              <a:ext uri="{FF2B5EF4-FFF2-40B4-BE49-F238E27FC236}">
                <a16:creationId xmlns:a16="http://schemas.microsoft.com/office/drawing/2014/main" id="{B9AF820E-8434-3D43-B4B9-E74923AE933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76966" y="4270028"/>
            <a:ext cx="396000" cy="345446"/>
          </a:xfrm>
          <a:prstGeom prst="rect">
            <a:avLst/>
          </a:prstGeom>
        </p:spPr>
      </p:pic>
      <p:grpSp>
        <p:nvGrpSpPr>
          <p:cNvPr id="30" name="Gruppieren 29">
            <a:extLst>
              <a:ext uri="{FF2B5EF4-FFF2-40B4-BE49-F238E27FC236}">
                <a16:creationId xmlns:a16="http://schemas.microsoft.com/office/drawing/2014/main" id="{D5EE045A-EF74-DC4E-84D0-BB20BDFF7FFA}"/>
              </a:ext>
            </a:extLst>
          </p:cNvPr>
          <p:cNvGrpSpPr/>
          <p:nvPr/>
        </p:nvGrpSpPr>
        <p:grpSpPr>
          <a:xfrm>
            <a:off x="1359928" y="4186624"/>
            <a:ext cx="2527200" cy="928885"/>
            <a:chOff x="1359928" y="4948969"/>
            <a:chExt cx="2527200" cy="928885"/>
          </a:xfrm>
        </p:grpSpPr>
        <p:sp>
          <p:nvSpPr>
            <p:cNvPr id="39" name="Textfeld 38">
              <a:extLst>
                <a:ext uri="{FF2B5EF4-FFF2-40B4-BE49-F238E27FC236}">
                  <a16:creationId xmlns:a16="http://schemas.microsoft.com/office/drawing/2014/main" id="{7854B9BB-21F0-E443-882E-610CFC339091}"/>
                </a:ext>
              </a:extLst>
            </p:cNvPr>
            <p:cNvSpPr txBox="1"/>
            <p:nvPr/>
          </p:nvSpPr>
          <p:spPr>
            <a:xfrm>
              <a:off x="1359928" y="4948969"/>
              <a:ext cx="2527200" cy="475357"/>
            </a:xfrm>
            <a:prstGeom prst="rect">
              <a:avLst/>
            </a:prstGeom>
            <a:noFill/>
          </p:spPr>
          <p:txBody>
            <a:bodyPr wrap="square" rtlCol="0" anchor="ctr">
              <a:noAutofit/>
            </a:bodyPr>
            <a:lstStyle/>
            <a:p>
              <a:pPr algn="l"/>
              <a:r>
                <a:rPr lang="de-DE" sz="1400" dirty="0">
                  <a:latin typeface="Futura PT Book" panose="020B0502020204020303" pitchFamily="34" charset="77"/>
                </a:rPr>
                <a:t>Suche nach passender Fläche</a:t>
              </a:r>
            </a:p>
          </p:txBody>
        </p:sp>
        <p:sp>
          <p:nvSpPr>
            <p:cNvPr id="62" name="Rechteck 61">
              <a:extLst>
                <a:ext uri="{FF2B5EF4-FFF2-40B4-BE49-F238E27FC236}">
                  <a16:creationId xmlns:a16="http://schemas.microsoft.com/office/drawing/2014/main" id="{38096593-ED9D-E04B-8ADD-E953414E04C1}"/>
                </a:ext>
              </a:extLst>
            </p:cNvPr>
            <p:cNvSpPr/>
            <p:nvPr/>
          </p:nvSpPr>
          <p:spPr>
            <a:xfrm>
              <a:off x="1359928" y="5231523"/>
              <a:ext cx="2527200" cy="646331"/>
            </a:xfrm>
            <a:prstGeom prst="rect">
              <a:avLst/>
            </a:prstGeom>
          </p:spPr>
          <p:txBody>
            <a:bodyPr wrap="square">
              <a:spAutoFit/>
            </a:bodyPr>
            <a:lstStyle/>
            <a:p>
              <a:pPr marL="285750" indent="-285750">
                <a:buFont typeface="Arial" panose="020B0604020202020204" pitchFamily="34" charset="0"/>
                <a:buChar char="•"/>
              </a:pPr>
              <a:r>
                <a:rPr lang="de-DE" sz="1200" dirty="0">
                  <a:solidFill>
                    <a:schemeClr val="accent1"/>
                  </a:solidFill>
                  <a:latin typeface="Futura PT Book" panose="020B0502020204020303" pitchFamily="34" charset="77"/>
                </a:rPr>
                <a:t>Optional oder wenn Ihre Fläche nicht die entsprechenden Voraussetzungen erfüllt.</a:t>
              </a:r>
            </a:p>
          </p:txBody>
        </p:sp>
      </p:grpSp>
      <p:sp>
        <p:nvSpPr>
          <p:cNvPr id="34" name="Rechteck 33">
            <a:extLst>
              <a:ext uri="{FF2B5EF4-FFF2-40B4-BE49-F238E27FC236}">
                <a16:creationId xmlns:a16="http://schemas.microsoft.com/office/drawing/2014/main" id="{1AC1B733-C34D-5946-A12F-062761BF897D}"/>
              </a:ext>
            </a:extLst>
          </p:cNvPr>
          <p:cNvSpPr/>
          <p:nvPr/>
        </p:nvSpPr>
        <p:spPr>
          <a:xfrm>
            <a:off x="0" y="5589588"/>
            <a:ext cx="12192000" cy="12684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37" name="Dreieck 36">
            <a:extLst>
              <a:ext uri="{FF2B5EF4-FFF2-40B4-BE49-F238E27FC236}">
                <a16:creationId xmlns:a16="http://schemas.microsoft.com/office/drawing/2014/main" id="{7FC8A01F-0D8C-ED4E-8A0C-69A449D90017}"/>
              </a:ext>
            </a:extLst>
          </p:cNvPr>
          <p:cNvSpPr/>
          <p:nvPr/>
        </p:nvSpPr>
        <p:spPr>
          <a:xfrm rot="10800000">
            <a:off x="5915906" y="5506988"/>
            <a:ext cx="360189" cy="21560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Futura PT Book" panose="020B0502020204020303" pitchFamily="34" charset="77"/>
            </a:endParaRPr>
          </a:p>
        </p:txBody>
      </p:sp>
      <p:sp>
        <p:nvSpPr>
          <p:cNvPr id="40" name="Textfeld 39">
            <a:extLst>
              <a:ext uri="{FF2B5EF4-FFF2-40B4-BE49-F238E27FC236}">
                <a16:creationId xmlns:a16="http://schemas.microsoft.com/office/drawing/2014/main" id="{2DCDD326-C646-D343-80A0-B19D0DA52FBC}"/>
              </a:ext>
            </a:extLst>
          </p:cNvPr>
          <p:cNvSpPr txBox="1"/>
          <p:nvPr/>
        </p:nvSpPr>
        <p:spPr>
          <a:xfrm>
            <a:off x="436068" y="5805264"/>
            <a:ext cx="11308729" cy="738664"/>
          </a:xfrm>
          <a:prstGeom prst="rect">
            <a:avLst/>
          </a:prstGeom>
          <a:noFill/>
        </p:spPr>
        <p:txBody>
          <a:bodyPr wrap="square" rtlCol="0">
            <a:spAutoFit/>
          </a:bodyPr>
          <a:lstStyle/>
          <a:p>
            <a:pPr algn="l"/>
            <a:r>
              <a:rPr lang="de-DE" sz="1400" dirty="0">
                <a:solidFill>
                  <a:schemeClr val="bg1"/>
                </a:solidFill>
                <a:latin typeface="Futura PT Book" panose="020B0502020204020303" pitchFamily="34" charset="77"/>
              </a:rPr>
              <a:t>Sie haben den Wunsch nach einem modernen Büro? Wir transformieren es! Dabei bieten wir einen </a:t>
            </a:r>
            <a:r>
              <a:rPr lang="de-DE" sz="1400" dirty="0" err="1">
                <a:solidFill>
                  <a:schemeClr val="bg1"/>
                </a:solidFill>
                <a:latin typeface="Futura PT Book" panose="020B0502020204020303" pitchFamily="34" charset="77"/>
              </a:rPr>
              <a:t>Full</a:t>
            </a:r>
            <a:r>
              <a:rPr lang="de-DE" sz="1400" dirty="0">
                <a:solidFill>
                  <a:schemeClr val="bg1"/>
                </a:solidFill>
                <a:latin typeface="Futura PT Book" panose="020B0502020204020303" pitchFamily="34" charset="77"/>
              </a:rPr>
              <a:t> Service an, damit Sie sich weiter auf Ihr Tagesgeschäft konzentrieren können. Durch den modularen Aufbau unserer Leistungen haben Sie aber die Möglichkeit, die Leistungspakete individuell zusammenzustellen oder phasenweise abzurufen.</a:t>
            </a:r>
          </a:p>
        </p:txBody>
      </p:sp>
      <p:sp>
        <p:nvSpPr>
          <p:cNvPr id="49" name="Textfeld 48">
            <a:extLst>
              <a:ext uri="{FF2B5EF4-FFF2-40B4-BE49-F238E27FC236}">
                <a16:creationId xmlns:a16="http://schemas.microsoft.com/office/drawing/2014/main" id="{57628332-2A6A-FC49-A3A4-6786019D4210}"/>
              </a:ext>
            </a:extLst>
          </p:cNvPr>
          <p:cNvSpPr txBox="1"/>
          <p:nvPr/>
        </p:nvSpPr>
        <p:spPr>
          <a:xfrm>
            <a:off x="9120336" y="6505599"/>
            <a:ext cx="3096344" cy="307777"/>
          </a:xfrm>
          <a:prstGeom prst="rect">
            <a:avLst/>
          </a:prstGeom>
          <a:noFill/>
        </p:spPr>
        <p:txBody>
          <a:bodyPr wrap="square" rtlCol="0">
            <a:spAutoFit/>
          </a:bodyPr>
          <a:lstStyle/>
          <a:p>
            <a:pPr algn="r"/>
            <a:r>
              <a:rPr lang="de-DE" sz="1400" b="1" dirty="0" err="1">
                <a:solidFill>
                  <a:schemeClr val="bg1"/>
                </a:solidFill>
                <a:latin typeface="Futura PT Book" panose="020B0502020204020303" pitchFamily="34" charset="77"/>
              </a:rPr>
              <a:t>www.offezio.com</a:t>
            </a:r>
            <a:endParaRPr lang="de-DE" sz="1400" b="1" dirty="0">
              <a:solidFill>
                <a:schemeClr val="bg1"/>
              </a:solidFill>
              <a:latin typeface="Futura PT Book" panose="020B0502020204020303" pitchFamily="34" charset="77"/>
            </a:endParaRPr>
          </a:p>
        </p:txBody>
      </p:sp>
    </p:spTree>
    <p:extLst>
      <p:ext uri="{BB962C8B-B14F-4D97-AF65-F5344CB8AC3E}">
        <p14:creationId xmlns:p14="http://schemas.microsoft.com/office/powerpoint/2010/main" val="3705670092"/>
      </p:ext>
    </p:extLst>
  </p:cSld>
  <p:clrMapOvr>
    <a:masterClrMapping/>
  </p:clrMapOvr>
</p:sld>
</file>

<file path=ppt/theme/theme1.xml><?xml version="1.0" encoding="utf-8"?>
<a:theme xmlns:a="http://schemas.openxmlformats.org/drawingml/2006/main" name="Office">
  <a:themeElements>
    <a:clrScheme name="Offezio">
      <a:dk1>
        <a:srgbClr val="343634"/>
      </a:dk1>
      <a:lt1>
        <a:srgbClr val="FFFFFF"/>
      </a:lt1>
      <a:dk2>
        <a:srgbClr val="000000"/>
      </a:dk2>
      <a:lt2>
        <a:srgbClr val="FEFFFE"/>
      </a:lt2>
      <a:accent1>
        <a:srgbClr val="A4A5A3"/>
      </a:accent1>
      <a:accent2>
        <a:srgbClr val="FEBA00"/>
      </a:accent2>
      <a:accent3>
        <a:srgbClr val="FF3A46"/>
      </a:accent3>
      <a:accent4>
        <a:srgbClr val="0BC5AD"/>
      </a:accent4>
      <a:accent5>
        <a:srgbClr val="FD9F00"/>
      </a:accent5>
      <a:accent6>
        <a:srgbClr val="001C49"/>
      </a:accent6>
      <a:hlink>
        <a:srgbClr val="010000"/>
      </a:hlink>
      <a:folHlink>
        <a:srgbClr val="A4A5A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dirty="0" smtClean="0">
            <a:latin typeface="Futura PT Book" panose="020B0502020204020303" pitchFamily="34" charset="77"/>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400" dirty="0">
            <a:latin typeface="Futura PT Book" panose="020B0502020204020303" pitchFamily="34" charset="77"/>
          </a:defRPr>
        </a:defPPr>
      </a:lstStyle>
    </a:txDef>
  </a:objectDefaults>
  <a:extraClrSchemeLst/>
  <a:extLst>
    <a:ext uri="{05A4C25C-085E-4340-85A3-A5531E510DB2}">
      <thm15:themeFamily xmlns:thm15="http://schemas.microsoft.com/office/thememl/2012/main" name="Immobilienbesitzer Sales Pitch Deck Rhinox" id="{39B1D420-BFB7-DD43-9B6B-37FF4AA891EB}" vid="{654CCC5E-CD41-D34E-87CF-14E6B3E45BAB}"/>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2329</Words>
  <Application>Microsoft Macintosh PowerPoint</Application>
  <PresentationFormat>Breitbild</PresentationFormat>
  <Paragraphs>350</Paragraphs>
  <Slides>20</Slides>
  <Notes>1</Notes>
  <HiddenSlides>0</HiddenSlides>
  <MMClips>0</MMClips>
  <ScaleCrop>false</ScaleCrop>
  <HeadingPairs>
    <vt:vector size="6" baseType="variant">
      <vt:variant>
        <vt:lpstr>Verwendete Schriftarten</vt:lpstr>
      </vt:variant>
      <vt:variant>
        <vt:i4>14</vt:i4>
      </vt:variant>
      <vt:variant>
        <vt:lpstr>Design</vt:lpstr>
      </vt:variant>
      <vt:variant>
        <vt:i4>1</vt:i4>
      </vt:variant>
      <vt:variant>
        <vt:lpstr>Folientitel</vt:lpstr>
      </vt:variant>
      <vt:variant>
        <vt:i4>20</vt:i4>
      </vt:variant>
    </vt:vector>
  </HeadingPairs>
  <TitlesOfParts>
    <vt:vector size="35" baseType="lpstr">
      <vt:lpstr>Arial</vt:lpstr>
      <vt:lpstr>Calibri</vt:lpstr>
      <vt:lpstr>CambriaMath</vt:lpstr>
      <vt:lpstr>Futura Medium</vt:lpstr>
      <vt:lpstr>Futura PT</vt:lpstr>
      <vt:lpstr>Futura PT Book</vt:lpstr>
      <vt:lpstr>Futura PT Demi</vt:lpstr>
      <vt:lpstr>Futura PT Extra Bold</vt:lpstr>
      <vt:lpstr>Futura PT Heavy</vt:lpstr>
      <vt:lpstr>Futura PT Light</vt:lpstr>
      <vt:lpstr>futura-pt</vt:lpstr>
      <vt:lpstr>Roboto Condensed</vt:lpstr>
      <vt:lpstr>Roboto Light</vt:lpstr>
      <vt:lpstr>Wingdings</vt:lpstr>
      <vt:lpstr>Office</vt:lpstr>
      <vt:lpstr>Offezio</vt:lpstr>
      <vt:lpstr>PowerPoint-Präsentation</vt:lpstr>
      <vt:lpstr>PowerPoint-Präsentation</vt:lpstr>
      <vt:lpstr>PowerPoint-Präsentation</vt:lpstr>
      <vt:lpstr>PowerPoint-Präsentation</vt:lpstr>
      <vt:lpstr>Das Team hinter Offezio</vt:lpstr>
      <vt:lpstr>3 Produkte = kein Risiko</vt:lpstr>
      <vt:lpstr>Unsere Leistungen</vt:lpstr>
      <vt:lpstr>Full-Service Paket oder modularer Service</vt:lpstr>
      <vt:lpstr>PowerPoint-Präsentation</vt:lpstr>
      <vt:lpstr>Kein Open Space &amp; Zellenbüros</vt:lpstr>
      <vt:lpstr>3-Zonen Konzept</vt:lpstr>
      <vt:lpstr>Interaktive Sitzplätze</vt:lpstr>
      <vt:lpstr>Raumkonzept</vt:lpstr>
      <vt:lpstr>3 Stile</vt:lpstr>
      <vt:lpstr>Der aktuelle Umsiedlungsprozess</vt:lpstr>
      <vt:lpstr>Beispielprojekt 1</vt:lpstr>
      <vt:lpstr>Beispielprojekt 2</vt:lpstr>
      <vt:lpstr>PowerPoint-Präsentation</vt:lpstr>
      <vt:lpstr>Kontakt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Immobilienbesitzer</dc:title>
  <dc:creator>Martin Herzog</dc:creator>
  <cp:lastModifiedBy>Microsoft Office-Benutzer</cp:lastModifiedBy>
  <cp:revision>497</cp:revision>
  <cp:lastPrinted>2019-09-10T18:38:33Z</cp:lastPrinted>
  <dcterms:created xsi:type="dcterms:W3CDTF">2018-12-03T10:03:08Z</dcterms:created>
  <dcterms:modified xsi:type="dcterms:W3CDTF">2019-09-10T18:42:21Z</dcterms:modified>
</cp:coreProperties>
</file>